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2"/>
    <p:restoredTop sz="96197"/>
  </p:normalViewPr>
  <p:slideViewPr>
    <p:cSldViewPr snapToGrid="0">
      <p:cViewPr>
        <p:scale>
          <a:sx n="74" d="100"/>
          <a:sy n="74" d="100"/>
        </p:scale>
        <p:origin x="704" y="1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86022-239C-C965-C7FB-61A4ACABB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3D3091-81C9-0A88-4B9B-AB503C218A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D1E32-D410-61CA-5539-1DBD68ADF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7D7B-9226-4443-B682-BA1856F61184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274B55-83C8-3445-045D-4DC08817D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7CF5CD-5950-54D1-D27A-A77E6ADB0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8E9C-3146-4143-B8D6-76E21D91E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205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DB452-FB42-6A7F-F686-6C33F4868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B9CE02-DA65-8E67-A87A-EB4BDA009C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67D297-87DC-6424-DA01-75AAA3334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7D7B-9226-4443-B682-BA1856F61184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54278-C629-E30F-9F6E-1564F902A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D997FD-66EA-34D4-721D-0C391FB12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8E9C-3146-4143-B8D6-76E21D91E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9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E549B5-86BA-24D5-6DB2-1B630753E6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A6836B-4D86-16C8-1A42-5510AE6F54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6B9AC1-D0B5-0BC4-0E52-3E6A01925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7D7B-9226-4443-B682-BA1856F61184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6C6F0E-2DDE-7B11-5C32-70E842641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FBB7C-177E-971D-7695-1226FA603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8E9C-3146-4143-B8D6-76E21D91E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584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DDF93-96A0-018D-F4AA-3ADFA3BF7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00B88-147D-DFF7-1CC8-53AE553DA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37413D-EFE7-3836-F962-ED3E127B2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7D7B-9226-4443-B682-BA1856F61184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44742-A776-1C0A-6F50-D995600CD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7B23A6-A1AB-EA42-7B7D-A6E337A1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8E9C-3146-4143-B8D6-76E21D91E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23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A7C95-2BE7-4C53-8C5A-1A3560949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2436F4-886F-7A13-6510-DAFB0216D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733780-0F62-307F-0923-F08261699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7D7B-9226-4443-B682-BA1856F61184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562DB7-899A-EE92-034E-EE1304E3F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247FE-4D3C-011D-A217-3D9599ADC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8E9C-3146-4143-B8D6-76E21D91E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275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729B3-6DF3-DB4B-6D5F-4D1F8C860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0A87B-5519-BEEB-4536-D60A965DAE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095403-BF2F-AAAE-B767-A23A59102E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79B140-8D4C-DF5F-5D02-81B832700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7D7B-9226-4443-B682-BA1856F61184}" type="datetimeFigureOut">
              <a:rPr lang="en-US" smtClean="0"/>
              <a:t>11/7/22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9E6272-75B6-FB15-A0A9-7D4BAC377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608AB1-3FFA-4EDB-23EE-A8E300588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8E9C-3146-4143-B8D6-76E21D91E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4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E0003-7292-2249-3BA2-6C727DD24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1D3512-83FD-A2FC-D2F8-EE3B8DCD9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26C36E-9672-CB26-1BE7-184DF21E8D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8F75AF-B8D1-0FA3-51B4-6ACFFF33BF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513513-1F01-08D2-0FB2-0A02827DAE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8DA7FD-DB43-FF2D-3773-EED4B5EAE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7D7B-9226-4443-B682-BA1856F61184}" type="datetimeFigureOut">
              <a:rPr lang="en-US" smtClean="0"/>
              <a:t>11/7/22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E03C10-7113-2B8F-749D-C57667D55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C5DE0E-5FDF-C6B1-E461-267DEDF55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8E9C-3146-4143-B8D6-76E21D91E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15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3E7C3-DA7D-165F-B5A3-516086537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F1810B-736A-D199-3A14-ED0E6F49B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7D7B-9226-4443-B682-BA1856F61184}" type="datetimeFigureOut">
              <a:rPr lang="en-US" smtClean="0"/>
              <a:t>11/7/22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CCAA0C-5739-EB4E-E1DF-7263680F2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231A30-E5A0-909C-0469-3908FAA80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8E9C-3146-4143-B8D6-76E21D91E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66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EB8E0B-ABEA-EDFC-8372-23B1DC308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7D7B-9226-4443-B682-BA1856F61184}" type="datetimeFigureOut">
              <a:rPr lang="en-US" smtClean="0"/>
              <a:t>11/7/22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311D26-CBF4-095C-3756-4839E1A32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D70CB0-8876-3B2D-8B98-6D36335E4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8E9C-3146-4143-B8D6-76E21D91E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625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80D68-6902-C291-6D24-A14A0B4BA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637D6-93F8-3E92-142D-6CA2ABA2B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7648D3-7004-A96F-3A80-3EDD67E1F2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F8D77E-FDBF-E4BC-0B1A-2CF390987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7D7B-9226-4443-B682-BA1856F61184}" type="datetimeFigureOut">
              <a:rPr lang="en-US" smtClean="0"/>
              <a:t>11/7/22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FEC1A1-1A27-D9B4-FF0C-1AC7D9887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4A490D-8683-00E2-59C1-3761D8204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8E9C-3146-4143-B8D6-76E21D91E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49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18306-E349-7ACD-7857-3B1E398D8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0179D0-B504-6AE8-B72B-08C318A976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499EFB-6CC0-1FA8-3170-D9C535A23C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7D2CC2-1B45-8310-CDFA-1FBD10768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7D7B-9226-4443-B682-BA1856F61184}" type="datetimeFigureOut">
              <a:rPr lang="en-US" smtClean="0"/>
              <a:t>11/7/22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210487-E028-A86C-3BC2-1C2A84E24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0667CE-146F-55D5-75FD-EBCD8EE42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8E9C-3146-4143-B8D6-76E21D91E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525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CDDD6F-4211-E72F-0F14-C752587ED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543F31-E46D-D661-BF3C-E0524F6585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F8CC54-C657-8795-A2D0-8C4D551E1F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B7D7B-9226-4443-B682-BA1856F61184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93B1B-3977-7E95-5695-4DD29723D5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817A24-015D-CC6C-A8FF-27B79C1828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78E9C-3146-4143-B8D6-76E21D91E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781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wall, indoor, floor&#10;&#10;Description automatically generated">
            <a:extLst>
              <a:ext uri="{FF2B5EF4-FFF2-40B4-BE49-F238E27FC236}">
                <a16:creationId xmlns:a16="http://schemas.microsoft.com/office/drawing/2014/main" id="{B0FD76FD-57BA-639B-27CA-6972226AFA2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46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661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erson lying in a bed&#10;&#10;Description automatically generated with low confidence">
            <a:extLst>
              <a:ext uri="{FF2B5EF4-FFF2-40B4-BE49-F238E27FC236}">
                <a16:creationId xmlns:a16="http://schemas.microsoft.com/office/drawing/2014/main" id="{F45364B1-E477-B7B6-9320-154D075375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4138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130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FC9000-AC3A-8D8C-7B7C-04BBD7B65172}"/>
              </a:ext>
            </a:extLst>
          </p:cNvPr>
          <p:cNvSpPr txBox="1"/>
          <p:nvPr/>
        </p:nvSpPr>
        <p:spPr>
          <a:xfrm>
            <a:off x="3656009" y="1687327"/>
            <a:ext cx="487998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venir Book" panose="02000503020000020003" pitchFamily="2" charset="0"/>
              </a:rPr>
              <a:t>RON MUECK</a:t>
            </a:r>
          </a:p>
          <a:p>
            <a:pPr algn="ctr"/>
            <a:endParaRPr lang="en-US" sz="3200" dirty="0">
              <a:latin typeface="Avenir Book" panose="02000503020000020003" pitchFamily="2" charset="0"/>
            </a:endParaRPr>
          </a:p>
          <a:p>
            <a:pPr algn="ctr"/>
            <a:r>
              <a:rPr lang="en-US" sz="3200" dirty="0">
                <a:latin typeface="Avenir Book" panose="02000503020000020003" pitchFamily="2" charset="0"/>
              </a:rPr>
              <a:t>Big Man, 2000</a:t>
            </a:r>
          </a:p>
          <a:p>
            <a:pPr algn="ctr"/>
            <a:endParaRPr lang="en-US" sz="3200" dirty="0">
              <a:latin typeface="Avenir Book" panose="02000503020000020003" pitchFamily="2" charset="0"/>
            </a:endParaRPr>
          </a:p>
          <a:p>
            <a:pPr algn="ctr"/>
            <a:r>
              <a:rPr lang="en-US" sz="3200" dirty="0">
                <a:latin typeface="Avenir Book" panose="02000503020000020003" pitchFamily="2" charset="0"/>
              </a:rPr>
              <a:t>In Bed, 2005 </a:t>
            </a:r>
          </a:p>
          <a:p>
            <a:pPr algn="ctr"/>
            <a:endParaRPr lang="en-US" sz="3200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927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CD1524E-65D6-0A7B-2C7D-CEF882BF92C3}"/>
              </a:ext>
            </a:extLst>
          </p:cNvPr>
          <p:cNvSpPr txBox="1"/>
          <p:nvPr/>
        </p:nvSpPr>
        <p:spPr>
          <a:xfrm>
            <a:off x="176981" y="-4308891"/>
            <a:ext cx="114594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CAE7C6-D844-7452-EA7A-E6362877E009}"/>
              </a:ext>
            </a:extLst>
          </p:cNvPr>
          <p:cNvSpPr txBox="1"/>
          <p:nvPr/>
        </p:nvSpPr>
        <p:spPr>
          <a:xfrm>
            <a:off x="419547" y="634371"/>
            <a:ext cx="10391887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effectLst/>
                <a:latin typeface="Avenir Book" panose="02000503020000020003" pitchFamily="2" charset="0"/>
                <a:ea typeface="Cambria" panose="02040503050406030204" pitchFamily="18" charset="0"/>
                <a:cs typeface="Times New Roman" panose="02020603050405020304" pitchFamily="18" charset="0"/>
              </a:rPr>
              <a:t>Easter Sunday</a:t>
            </a:r>
            <a:endParaRPr lang="en-US" sz="1800" dirty="0">
              <a:effectLst/>
              <a:latin typeface="Avenir Book" panose="02000503020000020003" pitchFamily="2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venir Book" panose="02000503020000020003" pitchFamily="2" charset="0"/>
                <a:ea typeface="Cambria" panose="02040503050406030204" pitchFamily="18" charset="0"/>
                <a:cs typeface="Times New Roman" panose="02020603050405020304" pitchFamily="18" charset="0"/>
              </a:rPr>
              <a:t>It’s her third Easter in this place.  When I arrive, I always have trouble recognizing her because her face never looks the same.  Today her mouth is twisted to the right.   I have brought her a chocolate hen.  The piece I break off is too big, she can’t put the whole thing into her mouth; it slips out, she tries to catch it but clutches her chin instead.  This scene, and all the other ones when she grabs at nothing, are the ones I find the most afflicting.  After that, she kneads a lump of chocolate instead of bringing it to her lips, then makes a few unsuccessful attempts to eat it.  By now she is smothered in chocolate. At this point, everything gets out of hand: horror has ceased to matter, it has even become necessary.  Go on, spread it all over yourself, make a real mess of it.  I can feel anger swelling up inside me, anger that comes straight from my childhood – an impulse to break everything, dirty everything and roll in the mud.  Now this rage is directed against her.  After I have fed her and wiped her mouth: “Do you still have all your teeth:  Because my dentures are…” (the last word is muffled.) I tell her not to worry, I’ll have another set made; I tell her the first thing that comes into my head, like one does with children.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Avenir Book" panose="02000503020000020003" pitchFamily="2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venir Book" panose="02000503020000020003" pitchFamily="2" charset="0"/>
                <a:ea typeface="Cambria" panose="02040503050406030204" pitchFamily="18" charset="0"/>
                <a:cs typeface="Times New Roman" panose="02020603050405020304" pitchFamily="18" charset="0"/>
              </a:rPr>
              <a:t>My mother’s neighbor is in tears, sobbing in her wheelchair. I offer her a chocolate but she shakes her head, raising her ugly, puffed face.  It breaks my heart.  So does the following scene: as I bend forward to check the safety catch of my mother’s wheelchair, she leans over and kisses my hair.  How can I survive that kiss, such love, my mother, my mother.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venir Book" panose="02000503020000020003" pitchFamily="2" charset="0"/>
                <a:ea typeface="Cambria" panose="020405030504060302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venir Book" panose="02000503020000020003" pitchFamily="2" charset="0"/>
                <a:ea typeface="Cambria" panose="02040503050406030204" pitchFamily="18" charset="0"/>
                <a:cs typeface="Times New Roman" panose="02020603050405020304" pitchFamily="18" charset="0"/>
              </a:rPr>
              <a:t>By Annie </a:t>
            </a:r>
            <a:r>
              <a:rPr lang="en-US" sz="1800" dirty="0" err="1">
                <a:effectLst/>
                <a:latin typeface="Avenir Book" panose="02000503020000020003" pitchFamily="2" charset="0"/>
                <a:ea typeface="Cambria" panose="02040503050406030204" pitchFamily="18" charset="0"/>
                <a:cs typeface="Times New Roman" panose="02020603050405020304" pitchFamily="18" charset="0"/>
              </a:rPr>
              <a:t>Ernaux</a:t>
            </a:r>
            <a:endParaRPr lang="en-US" sz="1800" dirty="0">
              <a:effectLst/>
              <a:latin typeface="Avenir Book" panose="02000503020000020003" pitchFamily="2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venir Book" panose="02000503020000020003" pitchFamily="2" charset="0"/>
                <a:ea typeface="Cambria" panose="02040503050406030204" pitchFamily="18" charset="0"/>
                <a:cs typeface="Times New Roman" panose="02020603050405020304" pitchFamily="18" charset="0"/>
              </a:rPr>
              <a:t> Originally published in French  as LA VIE EXTERIEURE   Editions Gallimard, Paris,  2000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062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385</Words>
  <Application>Microsoft Macintosh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Avenir Book</vt:lpstr>
      <vt:lpstr>Calibri</vt:lpstr>
      <vt:lpstr>Calibri Light</vt:lpstr>
      <vt:lpstr>Cambria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2022-11-07T16:17:03Z</dcterms:created>
  <dcterms:modified xsi:type="dcterms:W3CDTF">2022-11-07T16:37:08Z</dcterms:modified>
</cp:coreProperties>
</file>