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849" r:id="rId2"/>
    <p:sldMasterId id="2147483861" r:id="rId3"/>
  </p:sldMasterIdLst>
  <p:notesMasterIdLst>
    <p:notesMasterId r:id="rId18"/>
  </p:notesMasterIdLst>
  <p:handoutMasterIdLst>
    <p:handoutMasterId r:id="rId19"/>
  </p:handoutMasterIdLst>
  <p:sldIdLst>
    <p:sldId id="323" r:id="rId4"/>
    <p:sldId id="700" r:id="rId5"/>
    <p:sldId id="699" r:id="rId6"/>
    <p:sldId id="701" r:id="rId7"/>
    <p:sldId id="705" r:id="rId8"/>
    <p:sldId id="706" r:id="rId9"/>
    <p:sldId id="715" r:id="rId10"/>
    <p:sldId id="710" r:id="rId11"/>
    <p:sldId id="650" r:id="rId12"/>
    <p:sldId id="712" r:id="rId13"/>
    <p:sldId id="714" r:id="rId14"/>
    <p:sldId id="713" r:id="rId15"/>
    <p:sldId id="711" r:id="rId16"/>
    <p:sldId id="546" r:id="rId17"/>
  </p:sldIdLst>
  <p:sldSz cx="9144000" cy="6858000" type="screen4x3"/>
  <p:notesSz cx="6858000" cy="9144000"/>
  <p:defaultTextStyle>
    <a:defPPr>
      <a:defRPr lang="en-US"/>
    </a:defPPr>
    <a:lvl1pPr algn="ctr" rtl="0" eaLnBrk="0" fontAlgn="base" hangingPunct="0">
      <a:spcBef>
        <a:spcPct val="0"/>
      </a:spcBef>
      <a:spcAft>
        <a:spcPct val="0"/>
      </a:spcAft>
      <a:defRPr sz="2400" kern="1200">
        <a:solidFill>
          <a:schemeClr val="tx1"/>
        </a:solidFill>
        <a:latin typeface="Times" pitchFamily="14" charset="0"/>
        <a:ea typeface="+mn-ea"/>
        <a:cs typeface="+mn-cs"/>
      </a:defRPr>
    </a:lvl1pPr>
    <a:lvl2pPr marL="457200" algn="ctr" rtl="0" eaLnBrk="0" fontAlgn="base" hangingPunct="0">
      <a:spcBef>
        <a:spcPct val="0"/>
      </a:spcBef>
      <a:spcAft>
        <a:spcPct val="0"/>
      </a:spcAft>
      <a:defRPr sz="2400" kern="1200">
        <a:solidFill>
          <a:schemeClr val="tx1"/>
        </a:solidFill>
        <a:latin typeface="Times" pitchFamily="14" charset="0"/>
        <a:ea typeface="+mn-ea"/>
        <a:cs typeface="+mn-cs"/>
      </a:defRPr>
    </a:lvl2pPr>
    <a:lvl3pPr marL="914400" algn="ctr" rtl="0" eaLnBrk="0" fontAlgn="base" hangingPunct="0">
      <a:spcBef>
        <a:spcPct val="0"/>
      </a:spcBef>
      <a:spcAft>
        <a:spcPct val="0"/>
      </a:spcAft>
      <a:defRPr sz="2400" kern="1200">
        <a:solidFill>
          <a:schemeClr val="tx1"/>
        </a:solidFill>
        <a:latin typeface="Times" pitchFamily="14" charset="0"/>
        <a:ea typeface="+mn-ea"/>
        <a:cs typeface="+mn-cs"/>
      </a:defRPr>
    </a:lvl3pPr>
    <a:lvl4pPr marL="1371600" algn="ctr" rtl="0" eaLnBrk="0" fontAlgn="base" hangingPunct="0">
      <a:spcBef>
        <a:spcPct val="0"/>
      </a:spcBef>
      <a:spcAft>
        <a:spcPct val="0"/>
      </a:spcAft>
      <a:defRPr sz="2400" kern="1200">
        <a:solidFill>
          <a:schemeClr val="tx1"/>
        </a:solidFill>
        <a:latin typeface="Times" pitchFamily="14" charset="0"/>
        <a:ea typeface="+mn-ea"/>
        <a:cs typeface="+mn-cs"/>
      </a:defRPr>
    </a:lvl4pPr>
    <a:lvl5pPr marL="1828800" algn="ctr" rtl="0" eaLnBrk="0" fontAlgn="base" hangingPunct="0">
      <a:spcBef>
        <a:spcPct val="0"/>
      </a:spcBef>
      <a:spcAft>
        <a:spcPct val="0"/>
      </a:spcAft>
      <a:defRPr sz="2400" kern="1200">
        <a:solidFill>
          <a:schemeClr val="tx1"/>
        </a:solidFill>
        <a:latin typeface="Times" pitchFamily="14" charset="0"/>
        <a:ea typeface="+mn-ea"/>
        <a:cs typeface="+mn-cs"/>
      </a:defRPr>
    </a:lvl5pPr>
    <a:lvl6pPr marL="2286000" algn="l" defTabSz="914400" rtl="0" eaLnBrk="1" latinLnBrk="0" hangingPunct="1">
      <a:defRPr sz="2400" kern="1200">
        <a:solidFill>
          <a:schemeClr val="tx1"/>
        </a:solidFill>
        <a:latin typeface="Times" pitchFamily="14" charset="0"/>
        <a:ea typeface="+mn-ea"/>
        <a:cs typeface="+mn-cs"/>
      </a:defRPr>
    </a:lvl6pPr>
    <a:lvl7pPr marL="2743200" algn="l" defTabSz="914400" rtl="0" eaLnBrk="1" latinLnBrk="0" hangingPunct="1">
      <a:defRPr sz="2400" kern="1200">
        <a:solidFill>
          <a:schemeClr val="tx1"/>
        </a:solidFill>
        <a:latin typeface="Times" pitchFamily="14" charset="0"/>
        <a:ea typeface="+mn-ea"/>
        <a:cs typeface="+mn-cs"/>
      </a:defRPr>
    </a:lvl7pPr>
    <a:lvl8pPr marL="3200400" algn="l" defTabSz="914400" rtl="0" eaLnBrk="1" latinLnBrk="0" hangingPunct="1">
      <a:defRPr sz="2400" kern="1200">
        <a:solidFill>
          <a:schemeClr val="tx1"/>
        </a:solidFill>
        <a:latin typeface="Times" pitchFamily="14" charset="0"/>
        <a:ea typeface="+mn-ea"/>
        <a:cs typeface="+mn-cs"/>
      </a:defRPr>
    </a:lvl8pPr>
    <a:lvl9pPr marL="3657600" algn="l" defTabSz="914400" rtl="0" eaLnBrk="1" latinLnBrk="0" hangingPunct="1">
      <a:defRPr sz="2400" kern="1200">
        <a:solidFill>
          <a:schemeClr val="tx1"/>
        </a:solidFill>
        <a:latin typeface="Times" pitchFamily="14" charset="0"/>
        <a:ea typeface="+mn-ea"/>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F4B"/>
    <a:srgbClr val="482A80"/>
    <a:srgbClr val="FF6600"/>
    <a:srgbClr val="495B77"/>
    <a:srgbClr val="000000"/>
    <a:srgbClr val="9FC54D"/>
    <a:srgbClr val="9ADA4B"/>
    <a:srgbClr val="74A439"/>
    <a:srgbClr val="598D17"/>
    <a:srgbClr val="FFFF66"/>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752" autoAdjust="0"/>
    <p:restoredTop sz="83885" autoAdjust="0"/>
  </p:normalViewPr>
  <p:slideViewPr>
    <p:cSldViewPr>
      <p:cViewPr varScale="1">
        <p:scale>
          <a:sx n="67" d="100"/>
          <a:sy n="67" d="100"/>
        </p:scale>
        <p:origin x="835" y="53"/>
      </p:cViewPr>
      <p:guideLst>
        <p:guide orient="horz"/>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22"/>
    </p:cViewPr>
  </p:sorterViewPr>
  <p:notesViewPr>
    <p:cSldViewPr>
      <p:cViewPr varScale="1">
        <p:scale>
          <a:sx n="68" d="100"/>
          <a:sy n="68" d="100"/>
        </p:scale>
        <p:origin x="-2826"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19" tIns="45711" rIns="91419" bIns="45711" numCol="1" anchor="t" anchorCtr="0" compatLnSpc="1">
            <a:prstTxWarp prst="textNoShape">
              <a:avLst/>
            </a:prstTxWarp>
          </a:bodyPr>
          <a:lstStyle>
            <a:lvl1pPr algn="l">
              <a:defRPr sz="1200"/>
            </a:lvl1pPr>
          </a:lstStyle>
          <a:p>
            <a:pPr>
              <a:defRPr/>
            </a:pPr>
            <a:endParaRPr lang="en-US"/>
          </a:p>
        </p:txBody>
      </p:sp>
      <p:sp>
        <p:nvSpPr>
          <p:cNvPr id="614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19" tIns="45711" rIns="91419" bIns="45711" numCol="1" anchor="t" anchorCtr="0" compatLnSpc="1">
            <a:prstTxWarp prst="textNoShape">
              <a:avLst/>
            </a:prstTxWarp>
          </a:bodyPr>
          <a:lstStyle>
            <a:lvl1pPr algn="r">
              <a:defRPr sz="1200"/>
            </a:lvl1pPr>
          </a:lstStyle>
          <a:p>
            <a:pPr>
              <a:defRPr/>
            </a:pPr>
            <a:endParaRPr lang="en-US"/>
          </a:p>
        </p:txBody>
      </p:sp>
      <p:sp>
        <p:nvSpPr>
          <p:cNvPr id="614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19" tIns="45711" rIns="91419" bIns="45711" numCol="1" anchor="b" anchorCtr="0" compatLnSpc="1">
            <a:prstTxWarp prst="textNoShape">
              <a:avLst/>
            </a:prstTxWarp>
          </a:bodyPr>
          <a:lstStyle>
            <a:lvl1pPr algn="l">
              <a:defRPr sz="1200"/>
            </a:lvl1pPr>
          </a:lstStyle>
          <a:p>
            <a:pPr>
              <a:defRPr/>
            </a:pPr>
            <a:endParaRPr lang="en-US"/>
          </a:p>
        </p:txBody>
      </p:sp>
      <p:sp>
        <p:nvSpPr>
          <p:cNvPr id="614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19" tIns="45711" rIns="91419" bIns="45711" numCol="1" anchor="b" anchorCtr="0" compatLnSpc="1">
            <a:prstTxWarp prst="textNoShape">
              <a:avLst/>
            </a:prstTxWarp>
          </a:bodyPr>
          <a:lstStyle>
            <a:lvl1pPr algn="r">
              <a:defRPr sz="1200"/>
            </a:lvl1pPr>
          </a:lstStyle>
          <a:p>
            <a:pPr>
              <a:defRPr/>
            </a:pPr>
            <a:fld id="{DE86E1EE-1C1C-4916-9F35-CF1890BEEDB3}" type="slidenum">
              <a:rPr lang="en-US"/>
              <a:pPr>
                <a:defRPr/>
              </a:pPr>
              <a:t>‹#›</a:t>
            </a:fld>
            <a:endParaRPr lang="en-US"/>
          </a:p>
        </p:txBody>
      </p:sp>
    </p:spTree>
    <p:extLst>
      <p:ext uri="{BB962C8B-B14F-4D97-AF65-F5344CB8AC3E}">
        <p14:creationId xmlns:p14="http://schemas.microsoft.com/office/powerpoint/2010/main" val="3627124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19" tIns="45711" rIns="91419" bIns="45711" numCol="1" anchor="t" anchorCtr="0" compatLnSpc="1">
            <a:prstTxWarp prst="textNoShape">
              <a:avLst/>
            </a:prstTxWarp>
          </a:bodyPr>
          <a:lstStyle>
            <a:lvl1pPr algn="l">
              <a:defRPr sz="1200"/>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19" tIns="45711" rIns="91419" bIns="45711" numCol="1" anchor="t" anchorCtr="0" compatLnSpc="1">
            <a:prstTxWarp prst="textNoShape">
              <a:avLst/>
            </a:prstTxWarp>
          </a:bodyPr>
          <a:lstStyle>
            <a:lvl1pPr algn="r">
              <a:defRPr sz="1200"/>
            </a:lvl1pPr>
          </a:lstStyle>
          <a:p>
            <a:pPr>
              <a:defRPr/>
            </a:pPr>
            <a:endParaRPr lang="en-US"/>
          </a:p>
        </p:txBody>
      </p:sp>
      <p:sp>
        <p:nvSpPr>
          <p:cNvPr id="43012" name="Rectangle 4"/>
          <p:cNvSpPr>
            <a:spLocks noGrp="1" noRot="1" noChangeAspect="1" noChangeArrowheads="1" noTextEdit="1"/>
          </p:cNvSpPr>
          <p:nvPr>
            <p:ph type="sldImg" idx="2"/>
          </p:nvPr>
        </p:nvSpPr>
        <p:spPr bwMode="auto">
          <a:xfrm>
            <a:off x="1295400" y="0"/>
            <a:ext cx="4267200" cy="32004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101" name="Rectangle 5"/>
          <p:cNvSpPr>
            <a:spLocks noGrp="1" noChangeArrowheads="1"/>
          </p:cNvSpPr>
          <p:nvPr>
            <p:ph type="body" sz="quarter" idx="3"/>
          </p:nvPr>
        </p:nvSpPr>
        <p:spPr bwMode="auto">
          <a:xfrm>
            <a:off x="0" y="3597639"/>
            <a:ext cx="6858000" cy="5393961"/>
          </a:xfrm>
          <a:prstGeom prst="rect">
            <a:avLst/>
          </a:prstGeom>
          <a:noFill/>
          <a:ln w="9525">
            <a:noFill/>
            <a:miter lim="800000"/>
            <a:headEnd/>
            <a:tailEnd/>
          </a:ln>
          <a:effectLst/>
        </p:spPr>
        <p:txBody>
          <a:bodyPr vert="horz" wrap="square" lIns="91419" tIns="45711" rIns="91419" bIns="45711"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19" tIns="45711" rIns="91419" bIns="45711" numCol="1" anchor="b" anchorCtr="0" compatLnSpc="1">
            <a:prstTxWarp prst="textNoShape">
              <a:avLst/>
            </a:prstTxWarp>
          </a:bodyPr>
          <a:lstStyle>
            <a:lvl1pPr algn="l">
              <a:defRPr sz="1200"/>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19" tIns="45711" rIns="91419" bIns="45711" numCol="1" anchor="b" anchorCtr="0" compatLnSpc="1">
            <a:prstTxWarp prst="textNoShape">
              <a:avLst/>
            </a:prstTxWarp>
          </a:bodyPr>
          <a:lstStyle>
            <a:lvl1pPr algn="r">
              <a:defRPr sz="1200"/>
            </a:lvl1pPr>
          </a:lstStyle>
          <a:p>
            <a:pPr>
              <a:defRPr/>
            </a:pPr>
            <a:fld id="{657B518E-D5B0-4E62-A6BC-D466E00A337F}" type="slidenum">
              <a:rPr lang="en-US"/>
              <a:pPr>
                <a:defRPr/>
              </a:pPr>
              <a:t>‹#›</a:t>
            </a:fld>
            <a:endParaRPr lang="en-US"/>
          </a:p>
        </p:txBody>
      </p:sp>
    </p:spTree>
    <p:extLst>
      <p:ext uri="{BB962C8B-B14F-4D97-AF65-F5344CB8AC3E}">
        <p14:creationId xmlns:p14="http://schemas.microsoft.com/office/powerpoint/2010/main" val="32862045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4"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4"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4"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4"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pitchFamily="14" charset="0"/>
              </a:defRPr>
            </a:lvl1pPr>
            <a:lvl2pPr marL="742777" indent="-285684">
              <a:defRPr sz="2400">
                <a:solidFill>
                  <a:schemeClr val="tx1"/>
                </a:solidFill>
                <a:latin typeface="Times" pitchFamily="14" charset="0"/>
              </a:defRPr>
            </a:lvl2pPr>
            <a:lvl3pPr marL="1142734" indent="-228547">
              <a:defRPr sz="2400">
                <a:solidFill>
                  <a:schemeClr val="tx1"/>
                </a:solidFill>
                <a:latin typeface="Times" pitchFamily="14" charset="0"/>
              </a:defRPr>
            </a:lvl3pPr>
            <a:lvl4pPr marL="1599827" indent="-228547">
              <a:defRPr sz="2400">
                <a:solidFill>
                  <a:schemeClr val="tx1"/>
                </a:solidFill>
                <a:latin typeface="Times" pitchFamily="14" charset="0"/>
              </a:defRPr>
            </a:lvl4pPr>
            <a:lvl5pPr marL="2056922" indent="-228547">
              <a:defRPr sz="2400">
                <a:solidFill>
                  <a:schemeClr val="tx1"/>
                </a:solidFill>
                <a:latin typeface="Times" pitchFamily="14" charset="0"/>
              </a:defRPr>
            </a:lvl5pPr>
            <a:lvl6pPr marL="2514016" indent="-228547" algn="ctr" eaLnBrk="0" fontAlgn="base" hangingPunct="0">
              <a:spcBef>
                <a:spcPct val="0"/>
              </a:spcBef>
              <a:spcAft>
                <a:spcPct val="0"/>
              </a:spcAft>
              <a:defRPr sz="2400">
                <a:solidFill>
                  <a:schemeClr val="tx1"/>
                </a:solidFill>
                <a:latin typeface="Times" pitchFamily="14" charset="0"/>
              </a:defRPr>
            </a:lvl6pPr>
            <a:lvl7pPr marL="2971107" indent="-228547" algn="ctr" eaLnBrk="0" fontAlgn="base" hangingPunct="0">
              <a:spcBef>
                <a:spcPct val="0"/>
              </a:spcBef>
              <a:spcAft>
                <a:spcPct val="0"/>
              </a:spcAft>
              <a:defRPr sz="2400">
                <a:solidFill>
                  <a:schemeClr val="tx1"/>
                </a:solidFill>
                <a:latin typeface="Times" pitchFamily="14" charset="0"/>
              </a:defRPr>
            </a:lvl7pPr>
            <a:lvl8pPr marL="3428200" indent="-228547" algn="ctr" eaLnBrk="0" fontAlgn="base" hangingPunct="0">
              <a:spcBef>
                <a:spcPct val="0"/>
              </a:spcBef>
              <a:spcAft>
                <a:spcPct val="0"/>
              </a:spcAft>
              <a:defRPr sz="2400">
                <a:solidFill>
                  <a:schemeClr val="tx1"/>
                </a:solidFill>
                <a:latin typeface="Times" pitchFamily="14" charset="0"/>
              </a:defRPr>
            </a:lvl8pPr>
            <a:lvl9pPr marL="3885295" indent="-228547" algn="ctr" eaLnBrk="0" fontAlgn="base" hangingPunct="0">
              <a:spcBef>
                <a:spcPct val="0"/>
              </a:spcBef>
              <a:spcAft>
                <a:spcPct val="0"/>
              </a:spcAft>
              <a:defRPr sz="2400">
                <a:solidFill>
                  <a:schemeClr val="tx1"/>
                </a:solidFill>
                <a:latin typeface="Times" pitchFamily="14" charset="0"/>
              </a:defRPr>
            </a:lvl9pPr>
          </a:lstStyle>
          <a:p>
            <a:fld id="{340F07CF-A6CB-41D7-BEC2-AF514C4A9134}" type="slidenum">
              <a:rPr lang="en-US" altLang="en-US" sz="1200"/>
              <a:pPr/>
              <a:t>1</a:t>
            </a:fld>
            <a:endParaRPr lang="en-US" altLang="en-US" sz="12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67644" indent="-167644">
              <a:buFont typeface="Arial" pitchFamily="34" charset="0"/>
              <a:buChar char="•"/>
            </a:pPr>
            <a:endParaRPr lang="en-US" altLang="en-US" dirty="0" smtClean="0">
              <a:latin typeface="Corbel" panose="020B0503020204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rgbClr val="FDFDFE">
                  <a:lumMod val="10000"/>
                </a:srgbClr>
              </a:solidFill>
              <a:latin typeface="Corbel"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657B518E-D5B0-4E62-A6BC-D466E00A337F}" type="slidenum">
              <a:rPr lang="en-US" smtClean="0">
                <a:solidFill>
                  <a:prstClr val="black"/>
                </a:solidFill>
              </a:rPr>
              <a:pPr>
                <a:defRPr/>
              </a:pPr>
              <a:t>10</a:t>
            </a:fld>
            <a:endParaRPr lang="en-US">
              <a:solidFill>
                <a:prstClr val="black"/>
              </a:solidFill>
            </a:endParaRPr>
          </a:p>
        </p:txBody>
      </p:sp>
    </p:spTree>
    <p:extLst>
      <p:ext uri="{BB962C8B-B14F-4D97-AF65-F5344CB8AC3E}">
        <p14:creationId xmlns:p14="http://schemas.microsoft.com/office/powerpoint/2010/main" val="1574278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rgbClr val="FDFDFE">
                  <a:lumMod val="10000"/>
                </a:srgbClr>
              </a:solidFill>
              <a:latin typeface="Corbel"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657B518E-D5B0-4E62-A6BC-D466E00A337F}" type="slidenum">
              <a:rPr lang="en-US" smtClean="0">
                <a:solidFill>
                  <a:prstClr val="black"/>
                </a:solidFill>
              </a:rPr>
              <a:pPr>
                <a:defRPr/>
              </a:pPr>
              <a:t>11</a:t>
            </a:fld>
            <a:endParaRPr lang="en-US">
              <a:solidFill>
                <a:prstClr val="black"/>
              </a:solidFill>
            </a:endParaRPr>
          </a:p>
        </p:txBody>
      </p:sp>
    </p:spTree>
    <p:extLst>
      <p:ext uri="{BB962C8B-B14F-4D97-AF65-F5344CB8AC3E}">
        <p14:creationId xmlns:p14="http://schemas.microsoft.com/office/powerpoint/2010/main" val="15742789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rgbClr val="FDFDFE">
                  <a:lumMod val="10000"/>
                </a:srgbClr>
              </a:solidFill>
              <a:latin typeface="Corbel"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657B518E-D5B0-4E62-A6BC-D466E00A337F}" type="slidenum">
              <a:rPr lang="en-US" smtClean="0">
                <a:solidFill>
                  <a:prstClr val="black"/>
                </a:solidFill>
              </a:rPr>
              <a:pPr>
                <a:defRPr/>
              </a:pPr>
              <a:t>12</a:t>
            </a:fld>
            <a:endParaRPr lang="en-US">
              <a:solidFill>
                <a:prstClr val="black"/>
              </a:solidFill>
            </a:endParaRPr>
          </a:p>
        </p:txBody>
      </p:sp>
    </p:spTree>
    <p:extLst>
      <p:ext uri="{BB962C8B-B14F-4D97-AF65-F5344CB8AC3E}">
        <p14:creationId xmlns:p14="http://schemas.microsoft.com/office/powerpoint/2010/main" val="1574278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6350"/>
            <a:ext cx="5057775" cy="3794125"/>
          </a:xfrm>
        </p:spPr>
      </p:sp>
      <p:sp>
        <p:nvSpPr>
          <p:cNvPr id="3" name="Notes Placeholder 2"/>
          <p:cNvSpPr>
            <a:spLocks noGrp="1"/>
          </p:cNvSpPr>
          <p:nvPr>
            <p:ph type="body" idx="1"/>
          </p:nvPr>
        </p:nvSpPr>
        <p:spPr/>
        <p:txBody>
          <a:bodyPr/>
          <a:lstStyle/>
          <a:p>
            <a:endParaRPr lang="en-US" dirty="0">
              <a:latin typeface="Corbel" pitchFamily="34" charset="0"/>
            </a:endParaRPr>
          </a:p>
        </p:txBody>
      </p:sp>
      <p:sp>
        <p:nvSpPr>
          <p:cNvPr id="4" name="Slide Number Placeholder 3"/>
          <p:cNvSpPr>
            <a:spLocks noGrp="1"/>
          </p:cNvSpPr>
          <p:nvPr>
            <p:ph type="sldNum" sz="quarter" idx="10"/>
          </p:nvPr>
        </p:nvSpPr>
        <p:spPr/>
        <p:txBody>
          <a:bodyPr/>
          <a:lstStyle/>
          <a:p>
            <a:pPr>
              <a:defRPr/>
            </a:pPr>
            <a:fld id="{657B518E-D5B0-4E62-A6BC-D466E00A337F}" type="slidenum">
              <a:rPr lang="en-US" smtClean="0">
                <a:solidFill>
                  <a:prstClr val="black"/>
                </a:solidFill>
              </a:rPr>
              <a:pPr>
                <a:defRPr/>
              </a:pPr>
              <a:t>13</a:t>
            </a:fld>
            <a:endParaRPr lang="en-US">
              <a:solidFill>
                <a:prstClr val="black"/>
              </a:solidFill>
            </a:endParaRPr>
          </a:p>
        </p:txBody>
      </p:sp>
    </p:spTree>
    <p:extLst>
      <p:ext uri="{BB962C8B-B14F-4D97-AF65-F5344CB8AC3E}">
        <p14:creationId xmlns:p14="http://schemas.microsoft.com/office/powerpoint/2010/main" val="19916625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smtClean="0">
              <a:latin typeface="Corbel" panose="020B0503020204020204" pitchFamily="34" charset="0"/>
            </a:endParaRPr>
          </a:p>
        </p:txBody>
      </p:sp>
      <p:sp>
        <p:nvSpPr>
          <p:cNvPr id="4" name="Slide Number Placeholder 3"/>
          <p:cNvSpPr>
            <a:spLocks noGrp="1"/>
          </p:cNvSpPr>
          <p:nvPr>
            <p:ph type="sldNum" sz="quarter" idx="10"/>
          </p:nvPr>
        </p:nvSpPr>
        <p:spPr/>
        <p:txBody>
          <a:bodyPr/>
          <a:lstStyle/>
          <a:p>
            <a:pPr>
              <a:defRPr/>
            </a:pPr>
            <a:fld id="{657B518E-D5B0-4E62-A6BC-D466E00A337F}" type="slidenum">
              <a:rPr lang="en-US" smtClean="0">
                <a:solidFill>
                  <a:prstClr val="black"/>
                </a:solidFill>
              </a:rPr>
              <a:pPr>
                <a:defRPr/>
              </a:pPr>
              <a:t>14</a:t>
            </a:fld>
            <a:endParaRPr lang="en-US">
              <a:solidFill>
                <a:prstClr val="black"/>
              </a:solidFill>
            </a:endParaRPr>
          </a:p>
        </p:txBody>
      </p:sp>
    </p:spTree>
    <p:extLst>
      <p:ext uri="{BB962C8B-B14F-4D97-AF65-F5344CB8AC3E}">
        <p14:creationId xmlns:p14="http://schemas.microsoft.com/office/powerpoint/2010/main" val="2918134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solidFill>
                  <a:srgbClr val="FDFDFE">
                    <a:lumMod val="10000"/>
                  </a:srgbClr>
                </a:solidFill>
                <a:latin typeface="Corbel" pitchFamily="34" charset="0"/>
                <a:cs typeface="Arial" panose="020B0604020202020204" pitchFamily="34" charset="0"/>
              </a:rPr>
              <a:t>The </a:t>
            </a:r>
            <a:r>
              <a:rPr lang="en-US" dirty="0">
                <a:solidFill>
                  <a:srgbClr val="FDFDFE">
                    <a:lumMod val="10000"/>
                  </a:srgbClr>
                </a:solidFill>
                <a:latin typeface="Corbel" pitchFamily="34" charset="0"/>
                <a:cs typeface="Arial" panose="020B0604020202020204" pitchFamily="34" charset="0"/>
              </a:rPr>
              <a:t>Health Consequences of Smoking – 50 Years of Progress: A  Report of the Surgeon General, 2014</a:t>
            </a:r>
          </a:p>
          <a:p>
            <a:pPr algn="l"/>
            <a:r>
              <a:rPr lang="en-US" dirty="0">
                <a:solidFill>
                  <a:schemeClr val="bg1">
                    <a:lumMod val="10000"/>
                  </a:schemeClr>
                </a:solidFill>
                <a:latin typeface="Corbel" pitchFamily="34" charset="0"/>
                <a:cs typeface="Arial" panose="020B0604020202020204" pitchFamily="34" charset="0"/>
              </a:rPr>
              <a:t>www.drugabuse.gov/infofacts/tobacco</a:t>
            </a:r>
            <a:r>
              <a:rPr lang="en-US" dirty="0">
                <a:solidFill>
                  <a:schemeClr val="tx2"/>
                </a:solidFill>
                <a:latin typeface="Corbel" pitchFamily="34" charset="0"/>
                <a:cs typeface="Arial" panose="020B0604020202020204" pitchFamily="34" charset="0"/>
              </a:rPr>
              <a:t> </a:t>
            </a:r>
            <a:r>
              <a:rPr lang="en-US" dirty="0">
                <a:solidFill>
                  <a:srgbClr val="FDFDFE">
                    <a:lumMod val="10000"/>
                  </a:srgbClr>
                </a:solidFill>
                <a:latin typeface="Corbel" pitchFamily="34" charset="0"/>
                <a:cs typeface="Arial" panose="020B0604020202020204" pitchFamily="34" charset="0"/>
              </a:rPr>
              <a:t>         </a:t>
            </a:r>
          </a:p>
          <a:p>
            <a:endParaRPr lang="en-US" dirty="0"/>
          </a:p>
        </p:txBody>
      </p:sp>
      <p:sp>
        <p:nvSpPr>
          <p:cNvPr id="4" name="Slide Number Placeholder 3"/>
          <p:cNvSpPr>
            <a:spLocks noGrp="1"/>
          </p:cNvSpPr>
          <p:nvPr>
            <p:ph type="sldNum" sz="quarter" idx="10"/>
          </p:nvPr>
        </p:nvSpPr>
        <p:spPr/>
        <p:txBody>
          <a:bodyPr/>
          <a:lstStyle/>
          <a:p>
            <a:pPr>
              <a:defRPr/>
            </a:pPr>
            <a:fld id="{657B518E-D5B0-4E62-A6BC-D466E00A337F}" type="slidenum">
              <a:rPr lang="en-US" smtClean="0">
                <a:solidFill>
                  <a:prstClr val="black"/>
                </a:solidFill>
              </a:rPr>
              <a:pPr>
                <a:defRPr/>
              </a:pPr>
              <a:t>2</a:t>
            </a:fld>
            <a:endParaRPr lang="en-US">
              <a:solidFill>
                <a:prstClr val="black"/>
              </a:solidFill>
            </a:endParaRPr>
          </a:p>
        </p:txBody>
      </p:sp>
    </p:spTree>
    <p:extLst>
      <p:ext uri="{BB962C8B-B14F-4D97-AF65-F5344CB8AC3E}">
        <p14:creationId xmlns:p14="http://schemas.microsoft.com/office/powerpoint/2010/main" val="1574278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orbel" pitchFamily="34" charset="0"/>
              </a:rPr>
              <a:t>In all tobacco products, and electronic nicotine delivery </a:t>
            </a:r>
            <a:r>
              <a:rPr lang="en-US" dirty="0" smtClean="0">
                <a:latin typeface="Corbel" pitchFamily="34" charset="0"/>
              </a:rPr>
              <a:t>systems/e-cigarettes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Corbel" pitchFamily="34" charset="0"/>
                <a:ea typeface="+mn-ea"/>
                <a:cs typeface="+mn-cs"/>
              </a:rPr>
              <a:t>In the brain in 7-10 seconds when smoked</a:t>
            </a:r>
            <a:endParaRPr lang="en-US" dirty="0">
              <a:latin typeface="Corbel" pitchFamily="34" charset="0"/>
            </a:endParaRPr>
          </a:p>
          <a:p>
            <a:pPr marL="168215" indent="-168215">
              <a:buFont typeface="Arial" pitchFamily="34" charset="0"/>
              <a:buChar char="•"/>
            </a:pPr>
            <a:r>
              <a:rPr lang="en-US" sz="1200" kern="1200" dirty="0" smtClean="0">
                <a:solidFill>
                  <a:schemeClr val="tx1"/>
                </a:solidFill>
                <a:latin typeface="Corbel" pitchFamily="34" charset="0"/>
                <a:ea typeface="+mn-ea"/>
                <a:cs typeface="+mn-cs"/>
              </a:rPr>
              <a:t>To send a message, a brain cell (neuron) releases a chemical (neurotransmitter) into the space (synapse) between it and the next cell. The neurotransmitter crosses the synapse and attaches to proteins (receptors) on the receiving brain cell. This causes changes in the receiving cell—the message is delivered.</a:t>
            </a:r>
            <a:endParaRPr lang="en-US" sz="1200" kern="1200" dirty="0" smtClean="0">
              <a:solidFill>
                <a:srgbClr val="FDFDFE">
                  <a:lumMod val="10000"/>
                </a:srgbClr>
              </a:solidFill>
              <a:latin typeface="Corbel" pitchFamily="34" charset="0"/>
              <a:ea typeface="+mn-ea"/>
              <a:cs typeface="Arial" panose="020B0604020202020204" pitchFamily="34" charset="0"/>
            </a:endParaRPr>
          </a:p>
          <a:p>
            <a:pPr algn="l"/>
            <a:r>
              <a:rPr lang="en-US" sz="1200" kern="1200" dirty="0" smtClean="0">
                <a:solidFill>
                  <a:srgbClr val="FDFDFE">
                    <a:lumMod val="10000"/>
                  </a:srgbClr>
                </a:solidFill>
                <a:latin typeface="Corbel" pitchFamily="34" charset="0"/>
                <a:ea typeface="+mn-ea"/>
                <a:cs typeface="Arial" panose="020B0604020202020204" pitchFamily="34" charset="0"/>
              </a:rPr>
              <a:t>https://www.drugabuse.gov/publications/drugs-brains-behavior-science-addiction/preface</a:t>
            </a:r>
          </a:p>
          <a:p>
            <a:pPr algn="l"/>
            <a:r>
              <a:rPr lang="en-US" sz="1200" b="1" kern="1200" dirty="0" smtClean="0">
                <a:solidFill>
                  <a:srgbClr val="FDFDFE">
                    <a:lumMod val="10000"/>
                  </a:srgbClr>
                </a:solidFill>
                <a:latin typeface="Corbel" pitchFamily="34" charset="0"/>
                <a:ea typeface="+mn-ea"/>
                <a:cs typeface="Arial" panose="020B0604020202020204" pitchFamily="34" charset="0"/>
              </a:rPr>
              <a:t>NIDA: How Does Nicotine Act in the Brain?</a:t>
            </a:r>
            <a:endParaRPr lang="en-US" sz="1200" kern="1200" dirty="0" smtClean="0">
              <a:solidFill>
                <a:srgbClr val="FDFDFE">
                  <a:lumMod val="10000"/>
                </a:srgbClr>
              </a:solidFill>
              <a:latin typeface="Corbel" pitchFamily="34" charset="0"/>
              <a:ea typeface="+mn-ea"/>
              <a:cs typeface="Arial" panose="020B0604020202020204" pitchFamily="34" charset="0"/>
            </a:endParaRPr>
          </a:p>
          <a:p>
            <a:pPr marL="168215" indent="-168215">
              <a:buFont typeface="Arial" pitchFamily="34" charset="0"/>
              <a:buChar char="•"/>
            </a:pPr>
            <a:r>
              <a:rPr lang="en-US" sz="1200" kern="1200" dirty="0" smtClean="0">
                <a:solidFill>
                  <a:schemeClr val="tx1"/>
                </a:solidFill>
                <a:latin typeface="Corbel" pitchFamily="34" charset="0"/>
                <a:ea typeface="+mn-ea"/>
                <a:cs typeface="+mn-cs"/>
              </a:rPr>
              <a:t>Your brain is made up of billions of nerve cells. They communicate by releasing chemical messengers called neurotransmitters. Each neurotransmitter is like a key that fits into a special "lock," called a receptor, located on the surface of nerve cells. When a neurotransmitter finds its receptor, it activates the receptor's nerve cell.</a:t>
            </a:r>
          </a:p>
          <a:p>
            <a:pPr marL="168215" indent="-168215">
              <a:buFont typeface="Arial" pitchFamily="34" charset="0"/>
              <a:buChar char="•"/>
            </a:pPr>
            <a:r>
              <a:rPr lang="en-US" sz="1200" kern="1200" dirty="0" smtClean="0">
                <a:solidFill>
                  <a:schemeClr val="tx1"/>
                </a:solidFill>
                <a:latin typeface="Corbel" pitchFamily="34" charset="0"/>
                <a:ea typeface="+mn-ea"/>
                <a:cs typeface="+mn-cs"/>
              </a:rPr>
              <a:t>The nicotine molecule is shaped like a neurotransmitter called acetylcholine. Acetylcholine and its receptors are involved in many functions, including muscle movement, breathing, heart rate, learning, and memory. They also cause the release of other neurotransmitters and hormones that affect your mood, appetite, memory, and more. When nicotine gets into the brain, it attaches to acetylcholine receptors and mimics the actions of acetylcholine.</a:t>
            </a:r>
          </a:p>
          <a:p>
            <a:pPr marL="168215" indent="-168215">
              <a:buFont typeface="Arial" pitchFamily="34" charset="0"/>
              <a:buChar char="•"/>
            </a:pPr>
            <a:r>
              <a:rPr lang="en-US" sz="1200" kern="1200" dirty="0" smtClean="0">
                <a:solidFill>
                  <a:schemeClr val="tx1"/>
                </a:solidFill>
                <a:latin typeface="Corbel" pitchFamily="34" charset="0"/>
                <a:ea typeface="+mn-ea"/>
                <a:cs typeface="+mn-cs"/>
              </a:rPr>
              <a:t>Nicotine also activates areas of the brain that are involved in producing feelings of pleasure and reward. Recently, scientists discovered that nicotine raises the levels of a neurotransmitter called dopamine in the parts of the brain that produce feelings of pleasure and reward.</a:t>
            </a:r>
          </a:p>
          <a:p>
            <a:pPr marL="0" indent="0">
              <a:buFont typeface="Arial" pitchFamily="34" charset="0"/>
              <a:buNone/>
            </a:pPr>
            <a:r>
              <a:rPr lang="en-US" sz="1200" kern="1200" dirty="0" smtClean="0">
                <a:solidFill>
                  <a:srgbClr val="FDFDFE">
                    <a:lumMod val="10000"/>
                  </a:srgbClr>
                </a:solidFill>
                <a:latin typeface="Corbel" pitchFamily="34" charset="0"/>
                <a:ea typeface="+mn-ea"/>
                <a:cs typeface="Arial" panose="020B0604020202020204" pitchFamily="34" charset="0"/>
              </a:rPr>
              <a:t>https://teens.drugabuse.gov/teachers/mind-over-matter/nicotine/how-does-nicotine-act-brain</a:t>
            </a:r>
          </a:p>
        </p:txBody>
      </p:sp>
      <p:sp>
        <p:nvSpPr>
          <p:cNvPr id="4" name="Slide Number Placeholder 3"/>
          <p:cNvSpPr>
            <a:spLocks noGrp="1"/>
          </p:cNvSpPr>
          <p:nvPr>
            <p:ph type="sldNum" sz="quarter" idx="10"/>
          </p:nvPr>
        </p:nvSpPr>
        <p:spPr/>
        <p:txBody>
          <a:bodyPr/>
          <a:lstStyle/>
          <a:p>
            <a:pPr>
              <a:defRPr/>
            </a:pPr>
            <a:fld id="{657B518E-D5B0-4E62-A6BC-D466E00A337F}"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1574278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22">
              <a:defRPr/>
            </a:pPr>
            <a:r>
              <a:rPr lang="en-US" dirty="0">
                <a:solidFill>
                  <a:schemeClr val="bg1">
                    <a:lumMod val="10000"/>
                  </a:schemeClr>
                </a:solidFill>
                <a:latin typeface="Corbel" pitchFamily="34" charset="0"/>
                <a:cs typeface="Arial" panose="020B0604020202020204" pitchFamily="34" charset="0"/>
              </a:rPr>
              <a:t>Nicotine can produce structural and chemical changes in the developing brain that make youth and young adults more vulnerable to alcohol and other substance addiction and mental health conditions.</a:t>
            </a:r>
            <a:endParaRPr lang="en-US" dirty="0">
              <a:solidFill>
                <a:srgbClr val="FDFDFE">
                  <a:lumMod val="10000"/>
                </a:srgbClr>
              </a:solidFill>
              <a:latin typeface="Corbel" pitchFamily="34" charset="0"/>
              <a:cs typeface="Arial" panose="020B0604020202020204" pitchFamily="34" charset="0"/>
            </a:endParaRPr>
          </a:p>
          <a:p>
            <a:pPr fontAlgn="base"/>
            <a:r>
              <a:rPr lang="en-US" dirty="0">
                <a:latin typeface="Corbel" pitchFamily="34" charset="0"/>
              </a:rPr>
              <a:t>The teen years are critical for brain development, which continues into young adulthood. </a:t>
            </a:r>
          </a:p>
          <a:p>
            <a:pPr marL="171417" indent="-171417" defTabSz="914222">
              <a:buFont typeface="Arial" panose="020B0604020202020204" pitchFamily="34" charset="0"/>
              <a:buChar char="•"/>
              <a:defRPr/>
            </a:pPr>
            <a:r>
              <a:rPr lang="en-US" dirty="0">
                <a:latin typeface="Corbel" pitchFamily="34" charset="0"/>
              </a:rPr>
              <a:t>During adolescence, the brain goes through numerous developmental changes in structure and function. </a:t>
            </a:r>
          </a:p>
          <a:p>
            <a:pPr marL="171417" indent="-171417" defTabSz="914222">
              <a:buFont typeface="Arial" panose="020B0604020202020204" pitchFamily="34" charset="0"/>
              <a:buChar char="•"/>
              <a:defRPr/>
            </a:pPr>
            <a:r>
              <a:rPr lang="en-US" dirty="0">
                <a:latin typeface="Corbel" pitchFamily="34" charset="0"/>
              </a:rPr>
              <a:t>The areas of the brain associated with memory, learning, judgment, decision making, risk-taking, reward, emotion and stress are continuing to mature and develop and these areas remain uniquely vulnerable to the damage that addictive substances – such as nicotine – inflict on these critical brain functions. (www.centeronaddiction.org)</a:t>
            </a:r>
          </a:p>
          <a:p>
            <a:r>
              <a:rPr lang="en-US" dirty="0">
                <a:latin typeface="Corbel" pitchFamily="34" charset="0"/>
              </a:rPr>
              <a:t>Source: www.centeronaddiction.org/e-cigarettes/about-e-cigarettes</a:t>
            </a:r>
          </a:p>
          <a:p>
            <a:pPr fontAlgn="base"/>
            <a:r>
              <a:rPr lang="en-US" dirty="0">
                <a:latin typeface="Corbel" pitchFamily="34" charset="0"/>
              </a:rPr>
              <a:t>Teens and pre-teens who use nicotine products in any form, including e-cigarettes, are uniquely at risk for long-lasting, negative effects. Nicotine exposure during this time can disrupt the growth of brain circuits that control </a:t>
            </a:r>
          </a:p>
          <a:p>
            <a:pPr marL="171450" indent="-171450" fontAlgn="base">
              <a:buFont typeface="Arial" panose="020B0604020202020204" pitchFamily="34" charset="0"/>
              <a:buChar char="•"/>
            </a:pPr>
            <a:r>
              <a:rPr lang="en-US" dirty="0" smtClean="0">
                <a:latin typeface="Corbel" pitchFamily="34" charset="0"/>
              </a:rPr>
              <a:t>attention </a:t>
            </a:r>
            <a:endParaRPr lang="en-US" dirty="0">
              <a:latin typeface="Corbel" pitchFamily="34" charset="0"/>
            </a:endParaRPr>
          </a:p>
          <a:p>
            <a:pPr marL="171450" indent="-171450" fontAlgn="base">
              <a:buFont typeface="Arial" panose="020B0604020202020204" pitchFamily="34" charset="0"/>
              <a:buChar char="•"/>
            </a:pPr>
            <a:r>
              <a:rPr lang="en-US" dirty="0" smtClean="0">
                <a:latin typeface="Corbel" pitchFamily="34" charset="0"/>
              </a:rPr>
              <a:t>learning </a:t>
            </a:r>
            <a:r>
              <a:rPr lang="en-US" dirty="0">
                <a:latin typeface="Corbel" pitchFamily="34" charset="0"/>
              </a:rPr>
              <a:t>and memory</a:t>
            </a:r>
          </a:p>
          <a:p>
            <a:pPr marL="171450" indent="-171450" fontAlgn="base">
              <a:buFont typeface="Arial" panose="020B0604020202020204" pitchFamily="34" charset="0"/>
              <a:buChar char="•"/>
            </a:pPr>
            <a:r>
              <a:rPr lang="en-US" dirty="0" smtClean="0">
                <a:latin typeface="Corbel" pitchFamily="34" charset="0"/>
              </a:rPr>
              <a:t>susceptibility </a:t>
            </a:r>
            <a:r>
              <a:rPr lang="en-US" dirty="0">
                <a:latin typeface="Corbel" pitchFamily="34" charset="0"/>
              </a:rPr>
              <a:t>to addiction</a:t>
            </a:r>
          </a:p>
          <a:p>
            <a:pPr marL="171450" indent="-171450" fontAlgn="base">
              <a:buFont typeface="Arial" panose="020B0604020202020204" pitchFamily="34" charset="0"/>
              <a:buChar char="•"/>
            </a:pPr>
            <a:r>
              <a:rPr lang="en-US" dirty="0">
                <a:latin typeface="Corbel" pitchFamily="34" charset="0"/>
              </a:rPr>
              <a:t>Nicotine exposure during this time can also contribute to </a:t>
            </a:r>
            <a:r>
              <a:rPr lang="en-US" dirty="0" smtClean="0">
                <a:latin typeface="Corbel" pitchFamily="34" charset="0"/>
              </a:rPr>
              <a:t>the </a:t>
            </a:r>
            <a:r>
              <a:rPr lang="en-US" dirty="0">
                <a:latin typeface="Corbel" pitchFamily="34" charset="0"/>
              </a:rPr>
              <a:t>development of mood </a:t>
            </a:r>
            <a:r>
              <a:rPr lang="en-US" dirty="0" smtClean="0">
                <a:latin typeface="Corbel" pitchFamily="34" charset="0"/>
              </a:rPr>
              <a:t>disorders</a:t>
            </a:r>
            <a:r>
              <a:rPr lang="en-US" baseline="0" dirty="0" smtClean="0">
                <a:latin typeface="Corbel" pitchFamily="34" charset="0"/>
              </a:rPr>
              <a:t> </a:t>
            </a:r>
            <a:r>
              <a:rPr lang="en-US" dirty="0" smtClean="0">
                <a:latin typeface="Corbel" pitchFamily="34" charset="0"/>
              </a:rPr>
              <a:t>and </a:t>
            </a:r>
            <a:endParaRPr lang="en-US" dirty="0">
              <a:latin typeface="Corbel" pitchFamily="34" charset="0"/>
            </a:endParaRPr>
          </a:p>
          <a:p>
            <a:pPr marL="171450" indent="-171450" fontAlgn="base">
              <a:buFont typeface="Arial" panose="020B0604020202020204" pitchFamily="34" charset="0"/>
              <a:buChar char="•"/>
            </a:pPr>
            <a:r>
              <a:rPr lang="en-US" dirty="0" smtClean="0">
                <a:latin typeface="Corbel" pitchFamily="34" charset="0"/>
              </a:rPr>
              <a:t>permanent </a:t>
            </a:r>
            <a:r>
              <a:rPr lang="en-US" dirty="0">
                <a:latin typeface="Corbel" pitchFamily="34" charset="0"/>
              </a:rPr>
              <a:t>lowering of impulse control— a failure to fight an urge or impulse that may harm oneself or </a:t>
            </a:r>
            <a:r>
              <a:rPr lang="en-US" dirty="0" smtClean="0">
                <a:latin typeface="Corbel" pitchFamily="34" charset="0"/>
              </a:rPr>
              <a:t>others</a:t>
            </a:r>
            <a:endParaRPr lang="en-US" dirty="0">
              <a:latin typeface="Corbel" pitchFamily="34" charset="0"/>
            </a:endParaRPr>
          </a:p>
          <a:p>
            <a:pPr defTabSz="914222">
              <a:defRPr/>
            </a:pPr>
            <a:r>
              <a:rPr lang="en-US" b="0" dirty="0" smtClean="0">
                <a:latin typeface="Corbel" pitchFamily="34" charset="0"/>
              </a:rPr>
              <a:t>NIDA</a:t>
            </a:r>
            <a:r>
              <a:rPr lang="en-US" b="0" dirty="0">
                <a:latin typeface="Corbel" pitchFamily="34" charset="0"/>
              </a:rPr>
              <a:t>: https://www.drugabuse.gov/publications/drugfacts/electronic-cigarettes-e-cigarettes</a:t>
            </a:r>
          </a:p>
          <a:p>
            <a:pPr fontAlgn="base"/>
            <a:r>
              <a:rPr lang="en-US" dirty="0">
                <a:latin typeface="Corbel" pitchFamily="34" charset="0"/>
              </a:rPr>
              <a:t>https://e-cigarettes.surgeongeneral.gov/knowtherisks.html</a:t>
            </a:r>
          </a:p>
          <a:p>
            <a:endParaRPr lang="en-US" dirty="0">
              <a:latin typeface="Corbel" pitchFamily="34" charset="0"/>
            </a:endParaRPr>
          </a:p>
          <a:p>
            <a:endParaRPr lang="en-US" dirty="0">
              <a:latin typeface="Corbel" pitchFamily="34" charset="0"/>
            </a:endParaRPr>
          </a:p>
        </p:txBody>
      </p:sp>
      <p:sp>
        <p:nvSpPr>
          <p:cNvPr id="4" name="Slide Number Placeholder 3"/>
          <p:cNvSpPr>
            <a:spLocks noGrp="1"/>
          </p:cNvSpPr>
          <p:nvPr>
            <p:ph type="sldNum" sz="quarter" idx="10"/>
          </p:nvPr>
        </p:nvSpPr>
        <p:spPr/>
        <p:txBody>
          <a:bodyPr/>
          <a:lstStyle/>
          <a:p>
            <a:pPr>
              <a:defRPr/>
            </a:pPr>
            <a:fld id="{657B518E-D5B0-4E62-A6BC-D466E00A337F}" type="slidenum">
              <a:rPr lang="en-US" smtClean="0">
                <a:solidFill>
                  <a:prstClr val="black"/>
                </a:solidFill>
              </a:rPr>
              <a:pPr>
                <a:defRPr/>
              </a:pPr>
              <a:t>4</a:t>
            </a:fld>
            <a:endParaRPr lang="en-US">
              <a:solidFill>
                <a:prstClr val="black"/>
              </a:solidFill>
            </a:endParaRPr>
          </a:p>
        </p:txBody>
      </p:sp>
    </p:spTree>
    <p:extLst>
      <p:ext uri="{BB962C8B-B14F-4D97-AF65-F5344CB8AC3E}">
        <p14:creationId xmlns:p14="http://schemas.microsoft.com/office/powerpoint/2010/main" val="2535523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6350"/>
            <a:ext cx="5057775" cy="3794125"/>
          </a:xfrm>
        </p:spPr>
      </p:sp>
      <p:sp>
        <p:nvSpPr>
          <p:cNvPr id="3" name="Notes Placeholder 2"/>
          <p:cNvSpPr>
            <a:spLocks noGrp="1"/>
          </p:cNvSpPr>
          <p:nvPr>
            <p:ph type="body" idx="1"/>
          </p:nvPr>
        </p:nvSpPr>
        <p:spPr/>
        <p:txBody>
          <a:bodyPr/>
          <a:lstStyle/>
          <a:p>
            <a:pPr defTabSz="894060">
              <a:defRPr/>
            </a:pPr>
            <a:r>
              <a:rPr lang="en-US" dirty="0" smtClean="0">
                <a:latin typeface="Corbel" pitchFamily="34" charset="0"/>
              </a:rPr>
              <a:t>From </a:t>
            </a:r>
            <a:r>
              <a:rPr lang="en-US" b="1" dirty="0" err="1" smtClean="0">
                <a:latin typeface="Corbel" pitchFamily="34" charset="0"/>
              </a:rPr>
              <a:t>VaporShark</a:t>
            </a:r>
            <a:r>
              <a:rPr lang="en-US" b="1" dirty="0" smtClean="0">
                <a:latin typeface="Corbel" pitchFamily="34" charset="0"/>
              </a:rPr>
              <a:t> Electronic</a:t>
            </a:r>
            <a:r>
              <a:rPr lang="en-US" b="1" baseline="0" dirty="0" smtClean="0">
                <a:latin typeface="Corbel" pitchFamily="34" charset="0"/>
              </a:rPr>
              <a:t> Cigarettes</a:t>
            </a:r>
            <a:endParaRPr lang="en-US" b="1" dirty="0" smtClean="0">
              <a:latin typeface="Corbel" pitchFamily="34" charset="0"/>
            </a:endParaRPr>
          </a:p>
          <a:p>
            <a:pPr defTabSz="894060">
              <a:defRPr/>
            </a:pPr>
            <a:r>
              <a:rPr lang="en-US" dirty="0" smtClean="0">
                <a:latin typeface="Corbel" pitchFamily="34" charset="0"/>
              </a:rPr>
              <a:t>E-liquids </a:t>
            </a:r>
            <a:r>
              <a:rPr lang="en-US" dirty="0">
                <a:latin typeface="Corbel" pitchFamily="34" charset="0"/>
              </a:rPr>
              <a:t>commonly come in 24 mg, 18 mg, 12 mg, or 6 mg strengths among others. But different companies may not have the same standards for strength so it’s important to look at the number of milligrams of nicotine. </a:t>
            </a:r>
            <a:r>
              <a:rPr lang="en-US" baseline="0" dirty="0" smtClean="0">
                <a:latin typeface="Corbel" pitchFamily="34" charset="0"/>
              </a:rPr>
              <a:t>18 mg most comparable to a traditional cigarette and will perform best for someone coming off traditional cigarettes.  </a:t>
            </a:r>
          </a:p>
          <a:p>
            <a:endParaRPr lang="en-US" dirty="0">
              <a:latin typeface="Corbel" pitchFamily="34" charset="0"/>
            </a:endParaRPr>
          </a:p>
          <a:p>
            <a:r>
              <a:rPr lang="en-US" dirty="0">
                <a:latin typeface="Corbel" pitchFamily="34" charset="0"/>
              </a:rPr>
              <a:t>The amount of nicotine in milligrams, for each </a:t>
            </a:r>
            <a:r>
              <a:rPr lang="en-US" dirty="0" smtClean="0">
                <a:latin typeface="Corbel" pitchFamily="34" charset="0"/>
              </a:rPr>
              <a:t>milliliter of </a:t>
            </a:r>
            <a:r>
              <a:rPr lang="en-US" dirty="0">
                <a:latin typeface="Corbel" pitchFamily="34" charset="0"/>
              </a:rPr>
              <a:t>E-Liquid, expressed as mg/ml.</a:t>
            </a:r>
          </a:p>
          <a:p>
            <a:r>
              <a:rPr lang="en-US" dirty="0">
                <a:latin typeface="Corbel" pitchFamily="34" charset="0"/>
              </a:rPr>
              <a:t/>
            </a:r>
            <a:br>
              <a:rPr lang="en-US" dirty="0">
                <a:latin typeface="Corbel" pitchFamily="34" charset="0"/>
              </a:rPr>
            </a:br>
            <a:r>
              <a:rPr lang="en-US" b="1" dirty="0">
                <a:latin typeface="Corbel" pitchFamily="34" charset="0"/>
              </a:rPr>
              <a:t>0mg/mL Nicotine</a:t>
            </a:r>
            <a:r>
              <a:rPr lang="en-US" dirty="0">
                <a:latin typeface="Corbel" pitchFamily="34" charset="0"/>
              </a:rPr>
              <a:t> This means that there is supposedly no nicotine in the  E-Liquid mixture. </a:t>
            </a:r>
            <a:br>
              <a:rPr lang="en-US" dirty="0">
                <a:latin typeface="Corbel" pitchFamily="34" charset="0"/>
              </a:rPr>
            </a:br>
            <a:r>
              <a:rPr lang="en-US" dirty="0">
                <a:latin typeface="Corbel" pitchFamily="34" charset="0"/>
              </a:rPr>
              <a:t>Zero nicotine levels are usually ordered by people who have quit smoking but still have an oral fixation and use an electronic cigarette to satisfy it.</a:t>
            </a:r>
            <a:br>
              <a:rPr lang="en-US" dirty="0">
                <a:latin typeface="Corbel" pitchFamily="34" charset="0"/>
              </a:rPr>
            </a:br>
            <a:r>
              <a:rPr lang="en-US" b="1" dirty="0">
                <a:latin typeface="Corbel" pitchFamily="34" charset="0"/>
              </a:rPr>
              <a:t>6mg/mL Nicotine</a:t>
            </a:r>
            <a:r>
              <a:rPr lang="en-US" dirty="0">
                <a:latin typeface="Corbel" pitchFamily="34" charset="0"/>
              </a:rPr>
              <a:t> This level of nicotine is the lightest level offered. </a:t>
            </a:r>
            <a:br>
              <a:rPr lang="en-US" dirty="0">
                <a:latin typeface="Corbel" pitchFamily="34" charset="0"/>
              </a:rPr>
            </a:br>
            <a:r>
              <a:rPr lang="en-US" dirty="0">
                <a:latin typeface="Corbel" pitchFamily="34" charset="0"/>
              </a:rPr>
              <a:t>For people who wish to enjoy the smallest possible nicotine level while still enjoying a full E-liquid taste. </a:t>
            </a:r>
            <a:br>
              <a:rPr lang="en-US" dirty="0">
                <a:latin typeface="Corbel" pitchFamily="34" charset="0"/>
              </a:rPr>
            </a:br>
            <a:r>
              <a:rPr lang="en-US" dirty="0">
                <a:latin typeface="Corbel" pitchFamily="34" charset="0"/>
              </a:rPr>
              <a:t>This is commonly the last level in "stepping."</a:t>
            </a:r>
            <a:br>
              <a:rPr lang="en-US" dirty="0">
                <a:latin typeface="Corbel" pitchFamily="34" charset="0"/>
              </a:rPr>
            </a:br>
            <a:r>
              <a:rPr lang="en-US" b="1" dirty="0">
                <a:latin typeface="Corbel" pitchFamily="34" charset="0"/>
              </a:rPr>
              <a:t>12mg/mL Nicotine</a:t>
            </a:r>
            <a:r>
              <a:rPr lang="en-US" dirty="0">
                <a:latin typeface="Corbel" pitchFamily="34" charset="0"/>
              </a:rPr>
              <a:t> On the lower end of the spectrum, 12mg/ml is a comfortable level for people who prefer nicotine, but aren't heavy </a:t>
            </a:r>
            <a:r>
              <a:rPr lang="en-US" dirty="0" err="1">
                <a:latin typeface="Corbel" pitchFamily="34" charset="0"/>
              </a:rPr>
              <a:t>vapers</a:t>
            </a:r>
            <a:r>
              <a:rPr lang="en-US" dirty="0">
                <a:latin typeface="Corbel" pitchFamily="34" charset="0"/>
              </a:rPr>
              <a:t>. </a:t>
            </a:r>
            <a:br>
              <a:rPr lang="en-US" dirty="0">
                <a:latin typeface="Corbel" pitchFamily="34" charset="0"/>
              </a:rPr>
            </a:br>
            <a:r>
              <a:rPr lang="en-US" dirty="0">
                <a:latin typeface="Corbel" pitchFamily="34" charset="0"/>
              </a:rPr>
              <a:t>This level is also common for people who used to smoke light cigarettes.</a:t>
            </a:r>
            <a:br>
              <a:rPr lang="en-US" dirty="0">
                <a:latin typeface="Corbel" pitchFamily="34" charset="0"/>
              </a:rPr>
            </a:br>
            <a:r>
              <a:rPr lang="en-US" b="1" dirty="0">
                <a:latin typeface="Corbel" pitchFamily="34" charset="0"/>
              </a:rPr>
              <a:t>18mg/ml Nicotine</a:t>
            </a:r>
            <a:r>
              <a:rPr lang="en-US" dirty="0">
                <a:latin typeface="Corbel" pitchFamily="34" charset="0"/>
              </a:rPr>
              <a:t> This is the middle of the road in terms of nicotine. </a:t>
            </a:r>
            <a:br>
              <a:rPr lang="en-US" dirty="0">
                <a:latin typeface="Corbel" pitchFamily="34" charset="0"/>
              </a:rPr>
            </a:br>
            <a:r>
              <a:rPr lang="en-US" dirty="0">
                <a:latin typeface="Corbel" pitchFamily="34" charset="0"/>
              </a:rPr>
              <a:t>Most </a:t>
            </a:r>
            <a:r>
              <a:rPr lang="en-US" dirty="0" err="1">
                <a:latin typeface="Corbel" pitchFamily="34" charset="0"/>
              </a:rPr>
              <a:t>vapers</a:t>
            </a:r>
            <a:r>
              <a:rPr lang="en-US" dirty="0">
                <a:latin typeface="Corbel" pitchFamily="34" charset="0"/>
              </a:rPr>
              <a:t> who were former smokers enjoy this level because it delivers the perfect amount of nicotine in each </a:t>
            </a:r>
            <a:r>
              <a:rPr lang="en-US" dirty="0" err="1">
                <a:latin typeface="Corbel" pitchFamily="34" charset="0"/>
              </a:rPr>
              <a:t>vape</a:t>
            </a:r>
            <a:r>
              <a:rPr lang="en-US" dirty="0">
                <a:latin typeface="Corbel" pitchFamily="34" charset="0"/>
              </a:rPr>
              <a:t>.</a:t>
            </a:r>
            <a:br>
              <a:rPr lang="en-US" dirty="0">
                <a:latin typeface="Corbel" pitchFamily="34" charset="0"/>
              </a:rPr>
            </a:br>
            <a:r>
              <a:rPr lang="en-US" b="1" dirty="0">
                <a:latin typeface="Corbel" pitchFamily="34" charset="0"/>
              </a:rPr>
              <a:t>24mg/ml Nicotine</a:t>
            </a:r>
            <a:r>
              <a:rPr lang="en-US" dirty="0">
                <a:latin typeface="Corbel" pitchFamily="34" charset="0"/>
              </a:rPr>
              <a:t> This is on the high side of nicotine levels and is commonly preferred by people who were formally heavy smokers (about a pack per day). </a:t>
            </a:r>
            <a:br>
              <a:rPr lang="en-US" dirty="0">
                <a:latin typeface="Corbel" pitchFamily="34" charset="0"/>
              </a:rPr>
            </a:br>
            <a:r>
              <a:rPr lang="en-US" dirty="0">
                <a:latin typeface="Corbel" pitchFamily="34" charset="0"/>
              </a:rPr>
              <a:t>It has a noticeable nicotine level that many former smokers enjoy.</a:t>
            </a:r>
            <a:br>
              <a:rPr lang="en-US" dirty="0">
                <a:latin typeface="Corbel" pitchFamily="34" charset="0"/>
              </a:rPr>
            </a:br>
            <a:r>
              <a:rPr lang="en-US" b="1" dirty="0">
                <a:latin typeface="Corbel" pitchFamily="34" charset="0"/>
              </a:rPr>
              <a:t>36mg/ml Nicotine</a:t>
            </a:r>
            <a:r>
              <a:rPr lang="en-US" dirty="0">
                <a:latin typeface="Corbel" pitchFamily="34" charset="0"/>
              </a:rPr>
              <a:t> This is the highest concentration of nicotine that we offer our customers. </a:t>
            </a:r>
            <a:br>
              <a:rPr lang="en-US" dirty="0">
                <a:latin typeface="Corbel" pitchFamily="34" charset="0"/>
              </a:rPr>
            </a:br>
            <a:r>
              <a:rPr lang="en-US" dirty="0">
                <a:latin typeface="Corbel" pitchFamily="34" charset="0"/>
              </a:rPr>
              <a:t>People who prefer this level are usually former smokers with a serious addiction, usually meaning more than two packs per day</a:t>
            </a:r>
            <a:r>
              <a:rPr lang="en-US" dirty="0" smtClean="0">
                <a:latin typeface="Corbel" pitchFamily="34" charset="0"/>
              </a:rPr>
              <a:t>.</a:t>
            </a:r>
            <a:endParaRPr lang="en-US" dirty="0">
              <a:latin typeface="Corbel" pitchFamily="34" charset="0"/>
            </a:endParaRPr>
          </a:p>
        </p:txBody>
      </p:sp>
      <p:sp>
        <p:nvSpPr>
          <p:cNvPr id="4" name="Slide Number Placeholder 3"/>
          <p:cNvSpPr>
            <a:spLocks noGrp="1"/>
          </p:cNvSpPr>
          <p:nvPr>
            <p:ph type="sldNum" sz="quarter" idx="10"/>
          </p:nvPr>
        </p:nvSpPr>
        <p:spPr/>
        <p:txBody>
          <a:bodyPr/>
          <a:lstStyle/>
          <a:p>
            <a:pPr>
              <a:defRPr/>
            </a:pPr>
            <a:fld id="{657B518E-D5B0-4E62-A6BC-D466E00A337F}" type="slidenum">
              <a:rPr lang="en-US" smtClean="0">
                <a:solidFill>
                  <a:prstClr val="black"/>
                </a:solidFill>
              </a:rPr>
              <a:pPr>
                <a:defRPr/>
              </a:pPr>
              <a:t>5</a:t>
            </a:fld>
            <a:endParaRPr lang="en-US">
              <a:solidFill>
                <a:prstClr val="black"/>
              </a:solidFill>
            </a:endParaRPr>
          </a:p>
        </p:txBody>
      </p:sp>
    </p:spTree>
    <p:extLst>
      <p:ext uri="{BB962C8B-B14F-4D97-AF65-F5344CB8AC3E}">
        <p14:creationId xmlns:p14="http://schemas.microsoft.com/office/powerpoint/2010/main" val="529721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6350"/>
            <a:ext cx="5057775" cy="3794125"/>
          </a:xfrm>
        </p:spPr>
      </p:sp>
      <p:sp>
        <p:nvSpPr>
          <p:cNvPr id="3" name="Notes Placeholder 2"/>
          <p:cNvSpPr>
            <a:spLocks noGrp="1"/>
          </p:cNvSpPr>
          <p:nvPr>
            <p:ph type="body" idx="1"/>
          </p:nvPr>
        </p:nvSpPr>
        <p:spPr/>
        <p:txBody>
          <a:bodyPr/>
          <a:lstStyle/>
          <a:p>
            <a:pPr defTabSz="914222">
              <a:defRPr/>
            </a:pPr>
            <a:endParaRPr lang="en-US" dirty="0"/>
          </a:p>
        </p:txBody>
      </p:sp>
      <p:sp>
        <p:nvSpPr>
          <p:cNvPr id="4" name="Slide Number Placeholder 3"/>
          <p:cNvSpPr>
            <a:spLocks noGrp="1"/>
          </p:cNvSpPr>
          <p:nvPr>
            <p:ph type="sldNum" sz="quarter" idx="10"/>
          </p:nvPr>
        </p:nvSpPr>
        <p:spPr/>
        <p:txBody>
          <a:bodyPr/>
          <a:lstStyle/>
          <a:p>
            <a:pPr>
              <a:defRPr/>
            </a:pPr>
            <a:fld id="{657B518E-D5B0-4E62-A6BC-D466E00A337F}" type="slidenum">
              <a:rPr lang="en-US" smtClean="0">
                <a:solidFill>
                  <a:prstClr val="black"/>
                </a:solidFill>
              </a:rPr>
              <a:pPr>
                <a:defRPr/>
              </a:pPr>
              <a:t>6</a:t>
            </a:fld>
            <a:endParaRPr lang="en-US">
              <a:solidFill>
                <a:prstClr val="black"/>
              </a:solidFill>
            </a:endParaRPr>
          </a:p>
        </p:txBody>
      </p:sp>
    </p:spTree>
    <p:extLst>
      <p:ext uri="{BB962C8B-B14F-4D97-AF65-F5344CB8AC3E}">
        <p14:creationId xmlns:p14="http://schemas.microsoft.com/office/powerpoint/2010/main" val="3653888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6350"/>
            <a:ext cx="5057775" cy="3794125"/>
          </a:xfrm>
        </p:spPr>
      </p:sp>
      <p:sp>
        <p:nvSpPr>
          <p:cNvPr id="3" name="Notes Placeholder 2"/>
          <p:cNvSpPr>
            <a:spLocks noGrp="1"/>
          </p:cNvSpPr>
          <p:nvPr>
            <p:ph type="body" idx="1"/>
          </p:nvPr>
        </p:nvSpPr>
        <p:spPr/>
        <p:txBody>
          <a:bodyPr/>
          <a:lstStyle/>
          <a:p>
            <a:pPr defTabSz="894060">
              <a:defRPr/>
            </a:pPr>
            <a:endParaRPr lang="en-US" dirty="0">
              <a:latin typeface="Corbel" pitchFamily="34" charset="0"/>
            </a:endParaRPr>
          </a:p>
        </p:txBody>
      </p:sp>
      <p:sp>
        <p:nvSpPr>
          <p:cNvPr id="4" name="Slide Number Placeholder 3"/>
          <p:cNvSpPr>
            <a:spLocks noGrp="1"/>
          </p:cNvSpPr>
          <p:nvPr>
            <p:ph type="sldNum" sz="quarter" idx="10"/>
          </p:nvPr>
        </p:nvSpPr>
        <p:spPr/>
        <p:txBody>
          <a:bodyPr/>
          <a:lstStyle/>
          <a:p>
            <a:pPr>
              <a:defRPr/>
            </a:pPr>
            <a:fld id="{657B518E-D5B0-4E62-A6BC-D466E00A337F}" type="slidenum">
              <a:rPr lang="en-US" smtClean="0">
                <a:solidFill>
                  <a:prstClr val="black"/>
                </a:solidFill>
              </a:rPr>
              <a:pPr>
                <a:defRPr/>
              </a:pPr>
              <a:t>7</a:t>
            </a:fld>
            <a:endParaRPr lang="en-US">
              <a:solidFill>
                <a:prstClr val="black"/>
              </a:solidFill>
            </a:endParaRPr>
          </a:p>
        </p:txBody>
      </p:sp>
    </p:spTree>
    <p:extLst>
      <p:ext uri="{BB962C8B-B14F-4D97-AF65-F5344CB8AC3E}">
        <p14:creationId xmlns:p14="http://schemas.microsoft.com/office/powerpoint/2010/main" val="529721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6350"/>
            <a:ext cx="5057775" cy="3794125"/>
          </a:xfrm>
        </p:spPr>
      </p:sp>
      <p:sp>
        <p:nvSpPr>
          <p:cNvPr id="3" name="Notes Placeholder 2"/>
          <p:cNvSpPr>
            <a:spLocks noGrp="1"/>
          </p:cNvSpPr>
          <p:nvPr>
            <p:ph type="body" idx="1"/>
          </p:nvPr>
        </p:nvSpPr>
        <p:spPr/>
        <p:txBody>
          <a:bodyPr/>
          <a:lstStyle/>
          <a:p>
            <a:pPr defTabSz="894018">
              <a:defRPr/>
            </a:pPr>
            <a:r>
              <a:rPr lang="en-US" dirty="0">
                <a:latin typeface="Corbel" pitchFamily="34" charset="0"/>
              </a:rPr>
              <a:t>In December 2016, the </a:t>
            </a:r>
            <a:r>
              <a:rPr lang="en-US" b="1" dirty="0">
                <a:latin typeface="Corbel" pitchFamily="34" charset="0"/>
              </a:rPr>
              <a:t>U.S. Surgeon General </a:t>
            </a:r>
            <a:r>
              <a:rPr lang="en-US" dirty="0">
                <a:latin typeface="Corbel" pitchFamily="34" charset="0"/>
              </a:rPr>
              <a:t>issued a </a:t>
            </a:r>
            <a:r>
              <a:rPr lang="en-US" b="1" dirty="0">
                <a:latin typeface="Corbel" pitchFamily="34" charset="0"/>
              </a:rPr>
              <a:t>groundbreaking report </a:t>
            </a:r>
            <a:r>
              <a:rPr lang="en-US" dirty="0">
                <a:latin typeface="Corbel" pitchFamily="34" charset="0"/>
              </a:rPr>
              <a:t>"</a:t>
            </a:r>
            <a:r>
              <a:rPr lang="en-US" dirty="0">
                <a:solidFill>
                  <a:schemeClr val="bg1">
                    <a:lumMod val="10000"/>
                  </a:schemeClr>
                </a:solidFill>
                <a:latin typeface="Corbel" pitchFamily="34" charset="0"/>
              </a:rPr>
              <a:t>E-Cigarette Use Among Youth and Young Adults.’ </a:t>
            </a:r>
            <a:r>
              <a:rPr lang="en-US" dirty="0">
                <a:latin typeface="Corbel" pitchFamily="34" charset="0"/>
              </a:rPr>
              <a:t>The report focused on e-cigarette use among youth/young adults because research indicates that this is a critical period for influencing tobacco use and related behaviors. Nearly all adult tobacco users began using prior to age 18. </a:t>
            </a:r>
          </a:p>
          <a:p>
            <a:pPr defTabSz="914222">
              <a:defRPr/>
            </a:pPr>
            <a:r>
              <a:rPr lang="en-US" dirty="0" smtClean="0">
                <a:latin typeface="Corbel" pitchFamily="34" charset="0"/>
              </a:rPr>
              <a:t>January 2018 –</a:t>
            </a:r>
            <a:r>
              <a:rPr lang="en-US" baseline="0" dirty="0" smtClean="0">
                <a:latin typeface="Corbel" pitchFamily="34" charset="0"/>
              </a:rPr>
              <a:t> the National Academies of Sciences, Engineering and Medicine released a consensus report on the “</a:t>
            </a:r>
            <a:r>
              <a:rPr lang="en-US" dirty="0" smtClean="0">
                <a:latin typeface="Corbel" pitchFamily="34" charset="0"/>
              </a:rPr>
              <a:t>Public Health Consequences of E-cigarettes</a:t>
            </a:r>
            <a:r>
              <a:rPr lang="en-US" baseline="0" dirty="0" smtClean="0">
                <a:latin typeface="Corbel" pitchFamily="34" charset="0"/>
              </a:rPr>
              <a:t> </a:t>
            </a:r>
            <a:endParaRPr lang="en-US" dirty="0" smtClean="0">
              <a:latin typeface="Corbel" pitchFamily="34" charset="0"/>
            </a:endParaRPr>
          </a:p>
          <a:p>
            <a:pPr fontAlgn="base"/>
            <a:r>
              <a:rPr lang="en-US" dirty="0" smtClean="0">
                <a:latin typeface="Corbel" pitchFamily="34" charset="0"/>
              </a:rPr>
              <a:t>The </a:t>
            </a:r>
            <a:r>
              <a:rPr lang="en-US" dirty="0">
                <a:latin typeface="Corbel" pitchFamily="34" charset="0"/>
              </a:rPr>
              <a:t>Center for Tobacco Products of the </a:t>
            </a:r>
            <a:r>
              <a:rPr lang="en-US" dirty="0" smtClean="0">
                <a:latin typeface="Corbel" pitchFamily="34" charset="0"/>
              </a:rPr>
              <a:t>FDA requested </a:t>
            </a:r>
            <a:r>
              <a:rPr lang="en-US" dirty="0">
                <a:latin typeface="Corbel" pitchFamily="34" charset="0"/>
              </a:rPr>
              <a:t>that the National Academies of Sciences, Engineering, and Medicine convene a committee of experts to conduct a review the available evidence of the health effects related to the use of e-cigarettes and identify future federally funded research needs. </a:t>
            </a:r>
            <a:endParaRPr lang="en-US" dirty="0" smtClean="0">
              <a:latin typeface="Corbel" pitchFamily="34" charset="0"/>
            </a:endParaRPr>
          </a:p>
          <a:p>
            <a:pPr fontAlgn="base"/>
            <a:r>
              <a:rPr lang="en-US" dirty="0" smtClean="0">
                <a:latin typeface="Corbel" pitchFamily="34" charset="0"/>
              </a:rPr>
              <a:t>This </a:t>
            </a:r>
            <a:r>
              <a:rPr lang="en-US" dirty="0">
                <a:latin typeface="Corbel" pitchFamily="34" charset="0"/>
              </a:rPr>
              <a:t>report is a comprehensive and systematic review of the literature that evaluates the evidence about e-cigarettes and health, highlights gaps that are a priority for future research, and makes recommendations to improve the quality of this research</a:t>
            </a:r>
            <a:r>
              <a:rPr lang="en-US" dirty="0" smtClean="0">
                <a:latin typeface="Corbel" pitchFamily="34" charset="0"/>
              </a:rPr>
              <a:t>. </a:t>
            </a:r>
          </a:p>
          <a:p>
            <a:pPr fontAlgn="base"/>
            <a:r>
              <a:rPr lang="en-US" b="1" dirty="0" smtClean="0">
                <a:latin typeface="Corbel" pitchFamily="34" charset="0"/>
              </a:rPr>
              <a:t>There is mixed evidence on the health consequences of e-cigarette use while</a:t>
            </a:r>
            <a:r>
              <a:rPr lang="en-US" b="1" baseline="0" dirty="0" smtClean="0">
                <a:latin typeface="Corbel" pitchFamily="34" charset="0"/>
              </a:rPr>
              <a:t> long-term consequences remain uncertain.</a:t>
            </a:r>
            <a:endParaRPr lang="en-US" b="1" dirty="0" smtClean="0">
              <a:latin typeface="Corbel" pitchFamily="34" charset="0"/>
            </a:endParaRPr>
          </a:p>
          <a:p>
            <a:pPr fontAlgn="base"/>
            <a:endParaRPr lang="en-US" dirty="0" smtClean="0">
              <a:latin typeface="Corbel" pitchFamily="34" charset="0"/>
            </a:endParaRPr>
          </a:p>
          <a:p>
            <a:pPr defTabSz="914222">
              <a:defRPr/>
            </a:pPr>
            <a:r>
              <a:rPr lang="en-US" b="1" dirty="0">
                <a:latin typeface="Corbel" pitchFamily="34" charset="0"/>
              </a:rPr>
              <a:t>Both reports found that E-cigarette use among youth is also strongly linked to the use of other tobacco products, such as regular tobacco cigarettes, cigars, hookah, and smokeless tobacco. </a:t>
            </a:r>
            <a:endParaRPr lang="en-US" dirty="0">
              <a:latin typeface="Corbel" pitchFamily="34" charset="0"/>
            </a:endParaRPr>
          </a:p>
          <a:p>
            <a:pPr defTabSz="914222">
              <a:defRPr/>
            </a:pPr>
            <a:r>
              <a:rPr lang="en-US" dirty="0">
                <a:latin typeface="Corbel" pitchFamily="34" charset="0"/>
              </a:rPr>
              <a:t>Nicotine use in youth causes changes in the brain that make life-long addiction much more likely for teens and pre-teens who use e-cigarettes. </a:t>
            </a:r>
          </a:p>
          <a:p>
            <a:pPr defTabSz="914222">
              <a:defRPr/>
            </a:pPr>
            <a:r>
              <a:rPr lang="en-US" dirty="0">
                <a:latin typeface="Corbel" pitchFamily="34" charset="0"/>
              </a:rPr>
              <a:t>Because nicotine affects the development of the brain's reward system, continued use of e-cigarettes or other tobacco products can </a:t>
            </a:r>
            <a:r>
              <a:rPr lang="en-US" b="1" dirty="0">
                <a:latin typeface="Corbel" pitchFamily="34" charset="0"/>
              </a:rPr>
              <a:t>not only lead to nicotine addiction</a:t>
            </a:r>
            <a:r>
              <a:rPr lang="en-US" dirty="0">
                <a:latin typeface="Corbel" pitchFamily="34" charset="0"/>
              </a:rPr>
              <a:t>, but </a:t>
            </a:r>
            <a:r>
              <a:rPr lang="en-US" b="1" dirty="0">
                <a:latin typeface="Corbel" pitchFamily="34" charset="0"/>
              </a:rPr>
              <a:t>also prime young brains </a:t>
            </a:r>
            <a:r>
              <a:rPr lang="en-US" dirty="0">
                <a:latin typeface="Corbel" pitchFamily="34" charset="0"/>
              </a:rPr>
              <a:t>for addiction to other drugs.</a:t>
            </a:r>
          </a:p>
          <a:p>
            <a:pPr defTabSz="914222">
              <a:defRPr/>
            </a:pPr>
            <a:r>
              <a:rPr lang="en-US" dirty="0">
                <a:latin typeface="Corbel" pitchFamily="34" charset="0"/>
              </a:rPr>
              <a:t>Source: www.centeronaddiciton.org/the-buzz-blog/what-today%E2%80%99s-parents-should-know-about-gateway-drug-theory </a:t>
            </a:r>
          </a:p>
        </p:txBody>
      </p:sp>
      <p:sp>
        <p:nvSpPr>
          <p:cNvPr id="4" name="Slide Number Placeholder 3"/>
          <p:cNvSpPr>
            <a:spLocks noGrp="1"/>
          </p:cNvSpPr>
          <p:nvPr>
            <p:ph type="sldNum" sz="quarter" idx="10"/>
          </p:nvPr>
        </p:nvSpPr>
        <p:spPr/>
        <p:txBody>
          <a:bodyPr/>
          <a:lstStyle/>
          <a:p>
            <a:pPr>
              <a:defRPr/>
            </a:pPr>
            <a:fld id="{657B518E-D5B0-4E62-A6BC-D466E00A337F}" type="slidenum">
              <a:rPr lang="en-US" smtClean="0">
                <a:solidFill>
                  <a:prstClr val="black"/>
                </a:solidFill>
              </a:rPr>
              <a:pPr>
                <a:defRPr/>
              </a:pPr>
              <a:t>8</a:t>
            </a:fld>
            <a:endParaRPr lang="en-US">
              <a:solidFill>
                <a:prstClr val="black"/>
              </a:solidFill>
            </a:endParaRPr>
          </a:p>
        </p:txBody>
      </p:sp>
    </p:spTree>
    <p:extLst>
      <p:ext uri="{BB962C8B-B14F-4D97-AF65-F5344CB8AC3E}">
        <p14:creationId xmlns:p14="http://schemas.microsoft.com/office/powerpoint/2010/main" val="3087955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Corbel" pitchFamily="34" charset="0"/>
              </a:rPr>
              <a:t>CDC MMWR (2016) Cigarette Smoking Status Among Current Adult E-cigarette Users by Age Group, NHIS, US, 2015</a:t>
            </a:r>
          </a:p>
          <a:p>
            <a:r>
              <a:rPr lang="en-US" dirty="0">
                <a:latin typeface="Corbel" pitchFamily="34" charset="0"/>
              </a:rPr>
              <a:t>From the National Center for Health Statistics</a:t>
            </a:r>
          </a:p>
          <a:p>
            <a:endParaRPr lang="en-US" dirty="0">
              <a:latin typeface="Corbel" pitchFamily="34" charset="0"/>
            </a:endParaRPr>
          </a:p>
          <a:p>
            <a:r>
              <a:rPr lang="en-US" dirty="0">
                <a:latin typeface="Corbel" pitchFamily="34" charset="0"/>
              </a:rPr>
              <a:t> * Adults were asked if they had smoked at least 100 cigarettes in their lifetime and, if yes, whether they currently smoked cigarettes every day, some days, or not at all. Those who smoked every day or some days were classified as current cigarette smokers. Adults who had not smoked 100 cigarettes were classified as never cigarette smokers. Adults who had smoked 100 cigarettes but were not smoking at the time of interview were classified as former cigarette smokers. Percentages are shown with 95% confidence intervals. </a:t>
            </a:r>
          </a:p>
          <a:p>
            <a:r>
              <a:rPr lang="en-US" dirty="0">
                <a:latin typeface="Corbel" pitchFamily="34" charset="0"/>
              </a:rPr>
              <a:t>† Current e-cigarette use was based on responses of “every day” or “some days” to the question, “Do you currently use electronic cigarettes every day, some days, or not at all?” asked of adults who had ever tried an e-cigarette, even one time. </a:t>
            </a:r>
          </a:p>
          <a:p>
            <a:r>
              <a:rPr lang="en-US" dirty="0">
                <a:latin typeface="Corbel" pitchFamily="34" charset="0"/>
              </a:rPr>
              <a:t>§ Estimates are based on household interviews of a sample of the </a:t>
            </a:r>
            <a:r>
              <a:rPr lang="en-US" dirty="0" err="1">
                <a:latin typeface="Corbel" pitchFamily="34" charset="0"/>
              </a:rPr>
              <a:t>noninstitutionalized</a:t>
            </a:r>
            <a:r>
              <a:rPr lang="en-US" dirty="0">
                <a:latin typeface="Corbel" pitchFamily="34" charset="0"/>
              </a:rPr>
              <a:t> U.S. civilian population aged ≥18 years and are derived from the National Health Interview Survey sample adult component. </a:t>
            </a:r>
          </a:p>
          <a:p>
            <a:endParaRPr lang="en-US" dirty="0">
              <a:latin typeface="Corbel" pitchFamily="34" charset="0"/>
            </a:endParaRPr>
          </a:p>
          <a:p>
            <a:r>
              <a:rPr lang="en-US" dirty="0">
                <a:latin typeface="Corbel" pitchFamily="34" charset="0"/>
              </a:rPr>
              <a:t> In 2015, 3.5% of U.S. adults were current e-cigarette users. Among adult e-cigarette users overall, 58.8% also were current cigarette smokers, 29.8% were former cigarette smokers, and 11.4% had never been cigarette smokers. Among current e-cigarette users aged ≥45 years, 98.7% were either current or former cigarette smokers, and 1.3% had never been cigarette smokers. In contrast, among current e-cigarette users aged 18–24 years, 40.0% had never been cigarette smokers. </a:t>
            </a:r>
          </a:p>
          <a:p>
            <a:r>
              <a:rPr lang="en-US" b="1" dirty="0">
                <a:latin typeface="Corbel" pitchFamily="34" charset="0"/>
              </a:rPr>
              <a:t>Source: </a:t>
            </a:r>
            <a:r>
              <a:rPr lang="en-US" dirty="0">
                <a:latin typeface="Corbel" pitchFamily="34" charset="0"/>
              </a:rPr>
              <a:t>National Health Interview Survey, 2015 data. Available at http://www.cdc.gov/nchs/nhis.htm. </a:t>
            </a:r>
          </a:p>
        </p:txBody>
      </p:sp>
      <p:sp>
        <p:nvSpPr>
          <p:cNvPr id="4" name="Slide Number Placeholder 3"/>
          <p:cNvSpPr>
            <a:spLocks noGrp="1"/>
          </p:cNvSpPr>
          <p:nvPr>
            <p:ph type="sldNum" sz="quarter" idx="10"/>
          </p:nvPr>
        </p:nvSpPr>
        <p:spPr/>
        <p:txBody>
          <a:bodyPr/>
          <a:lstStyle/>
          <a:p>
            <a:pPr>
              <a:defRPr/>
            </a:pPr>
            <a:fld id="{657B518E-D5B0-4E62-A6BC-D466E00A337F}" type="slidenum">
              <a:rPr lang="en-US" smtClean="0"/>
              <a:pPr>
                <a:defRPr/>
              </a:pPr>
              <a:t>9</a:t>
            </a:fld>
            <a:endParaRPr lang="en-US"/>
          </a:p>
        </p:txBody>
      </p:sp>
    </p:spTree>
    <p:extLst>
      <p:ext uri="{BB962C8B-B14F-4D97-AF65-F5344CB8AC3E}">
        <p14:creationId xmlns:p14="http://schemas.microsoft.com/office/powerpoint/2010/main" val="16827689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Logo Slide">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869876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 name="Picture 9" descr="IHR_Logo_White.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24200" y="2068513"/>
            <a:ext cx="2828925" cy="2427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63779675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grpSp>
        <p:nvGrpSpPr>
          <p:cNvPr id="2" name="Group 10"/>
          <p:cNvGrpSpPr>
            <a:grpSpLocks/>
          </p:cNvGrpSpPr>
          <p:nvPr userDrawn="1"/>
        </p:nvGrpSpPr>
        <p:grpSpPr bwMode="auto">
          <a:xfrm>
            <a:off x="0" y="6378575"/>
            <a:ext cx="9144000" cy="479425"/>
            <a:chOff x="0" y="3886200"/>
            <a:chExt cx="9448800" cy="990601"/>
          </a:xfrm>
        </p:grpSpPr>
        <p:grpSp>
          <p:nvGrpSpPr>
            <p:cNvPr id="3" name="Group 8"/>
            <p:cNvGrpSpPr>
              <a:grpSpLocks/>
            </p:cNvGrpSpPr>
            <p:nvPr userDrawn="1"/>
          </p:nvGrpSpPr>
          <p:grpSpPr bwMode="auto">
            <a:xfrm rot="5400000">
              <a:off x="5524500" y="952500"/>
              <a:ext cx="990600" cy="6858000"/>
              <a:chOff x="0" y="0"/>
              <a:chExt cx="990600" cy="6858000"/>
            </a:xfrm>
          </p:grpSpPr>
          <p:sp>
            <p:nvSpPr>
              <p:cNvPr id="6" name="Rectangle 19"/>
              <p:cNvSpPr>
                <a:spLocks noChangeArrowheads="1"/>
              </p:cNvSpPr>
              <p:nvPr userDrawn="1"/>
            </p:nvSpPr>
            <p:spPr bwMode="auto">
              <a:xfrm>
                <a:off x="2" y="990813"/>
                <a:ext cx="990600" cy="1599406"/>
              </a:xfrm>
              <a:prstGeom prst="rect">
                <a:avLst/>
              </a:prstGeom>
              <a:solidFill>
                <a:schemeClr val="accent1"/>
              </a:solidFill>
              <a:ln w="9525" algn="ctr">
                <a:solidFill>
                  <a:schemeClr val="tx1"/>
                </a:solidFill>
                <a:round/>
                <a:headEnd/>
                <a:tailEnd/>
              </a:ln>
            </p:spPr>
            <p:txBody>
              <a:bodyPr/>
              <a:lstStyle>
                <a:lvl1pPr>
                  <a:defRPr sz="2400">
                    <a:solidFill>
                      <a:schemeClr val="tx1"/>
                    </a:solidFill>
                    <a:latin typeface="Times" pitchFamily="14" charset="0"/>
                  </a:defRPr>
                </a:lvl1pPr>
                <a:lvl2pPr marL="742950" indent="-285750">
                  <a:defRPr sz="2400">
                    <a:solidFill>
                      <a:schemeClr val="tx1"/>
                    </a:solidFill>
                    <a:latin typeface="Times" pitchFamily="14" charset="0"/>
                  </a:defRPr>
                </a:lvl2pPr>
                <a:lvl3pPr marL="1143000" indent="-228600">
                  <a:defRPr sz="2400">
                    <a:solidFill>
                      <a:schemeClr val="tx1"/>
                    </a:solidFill>
                    <a:latin typeface="Times" pitchFamily="14" charset="0"/>
                  </a:defRPr>
                </a:lvl3pPr>
                <a:lvl4pPr marL="1600200" indent="-228600">
                  <a:defRPr sz="2400">
                    <a:solidFill>
                      <a:schemeClr val="tx1"/>
                    </a:solidFill>
                    <a:latin typeface="Times" pitchFamily="14" charset="0"/>
                  </a:defRPr>
                </a:lvl4pPr>
                <a:lvl5pPr marL="2057400" indent="-228600">
                  <a:defRPr sz="2400">
                    <a:solidFill>
                      <a:schemeClr val="tx1"/>
                    </a:solidFill>
                    <a:latin typeface="Times" pitchFamily="14" charset="0"/>
                  </a:defRPr>
                </a:lvl5pPr>
                <a:lvl6pPr marL="2514600" indent="-228600" algn="ctr" eaLnBrk="0" fontAlgn="base" hangingPunct="0">
                  <a:spcBef>
                    <a:spcPct val="0"/>
                  </a:spcBef>
                  <a:spcAft>
                    <a:spcPct val="0"/>
                  </a:spcAft>
                  <a:defRPr sz="2400">
                    <a:solidFill>
                      <a:schemeClr val="tx1"/>
                    </a:solidFill>
                    <a:latin typeface="Times" pitchFamily="14" charset="0"/>
                  </a:defRPr>
                </a:lvl6pPr>
                <a:lvl7pPr marL="2971800" indent="-228600" algn="ctr" eaLnBrk="0" fontAlgn="base" hangingPunct="0">
                  <a:spcBef>
                    <a:spcPct val="0"/>
                  </a:spcBef>
                  <a:spcAft>
                    <a:spcPct val="0"/>
                  </a:spcAft>
                  <a:defRPr sz="2400">
                    <a:solidFill>
                      <a:schemeClr val="tx1"/>
                    </a:solidFill>
                    <a:latin typeface="Times" pitchFamily="14" charset="0"/>
                  </a:defRPr>
                </a:lvl7pPr>
                <a:lvl8pPr marL="3429000" indent="-228600" algn="ctr" eaLnBrk="0" fontAlgn="base" hangingPunct="0">
                  <a:spcBef>
                    <a:spcPct val="0"/>
                  </a:spcBef>
                  <a:spcAft>
                    <a:spcPct val="0"/>
                  </a:spcAft>
                  <a:defRPr sz="2400">
                    <a:solidFill>
                      <a:schemeClr val="tx1"/>
                    </a:solidFill>
                    <a:latin typeface="Times" pitchFamily="14" charset="0"/>
                  </a:defRPr>
                </a:lvl8pPr>
                <a:lvl9pPr marL="3886200" indent="-228600" algn="ctr" eaLnBrk="0" fontAlgn="base" hangingPunct="0">
                  <a:spcBef>
                    <a:spcPct val="0"/>
                  </a:spcBef>
                  <a:spcAft>
                    <a:spcPct val="0"/>
                  </a:spcAft>
                  <a:defRPr sz="2400">
                    <a:solidFill>
                      <a:schemeClr val="tx1"/>
                    </a:solidFill>
                    <a:latin typeface="Times" pitchFamily="14" charset="0"/>
                  </a:defRPr>
                </a:lvl9pPr>
              </a:lstStyle>
              <a:p>
                <a:endParaRPr lang="en-US" altLang="en-US">
                  <a:solidFill>
                    <a:srgbClr val="5091CD"/>
                  </a:solidFill>
                </a:endParaRPr>
              </a:p>
            </p:txBody>
          </p:sp>
          <p:sp>
            <p:nvSpPr>
              <p:cNvPr id="7" name="Rectangle 20"/>
              <p:cNvSpPr>
                <a:spLocks noChangeArrowheads="1"/>
              </p:cNvSpPr>
              <p:nvPr userDrawn="1"/>
            </p:nvSpPr>
            <p:spPr bwMode="auto">
              <a:xfrm>
                <a:off x="1" y="2585297"/>
                <a:ext cx="990600" cy="4268364"/>
              </a:xfrm>
              <a:prstGeom prst="rect">
                <a:avLst/>
              </a:prstGeom>
              <a:solidFill>
                <a:schemeClr val="tx1"/>
              </a:solidFill>
              <a:ln w="9525" algn="ctr">
                <a:solidFill>
                  <a:schemeClr val="tx1"/>
                </a:solidFill>
                <a:round/>
                <a:headEnd/>
                <a:tailEnd/>
              </a:ln>
            </p:spPr>
            <p:txBody>
              <a:bodyPr/>
              <a:lstStyle>
                <a:lvl1pPr>
                  <a:defRPr sz="2400">
                    <a:solidFill>
                      <a:schemeClr val="tx1"/>
                    </a:solidFill>
                    <a:latin typeface="Times" pitchFamily="14" charset="0"/>
                  </a:defRPr>
                </a:lvl1pPr>
                <a:lvl2pPr marL="742950" indent="-285750">
                  <a:defRPr sz="2400">
                    <a:solidFill>
                      <a:schemeClr val="tx1"/>
                    </a:solidFill>
                    <a:latin typeface="Times" pitchFamily="14" charset="0"/>
                  </a:defRPr>
                </a:lvl2pPr>
                <a:lvl3pPr marL="1143000" indent="-228600">
                  <a:defRPr sz="2400">
                    <a:solidFill>
                      <a:schemeClr val="tx1"/>
                    </a:solidFill>
                    <a:latin typeface="Times" pitchFamily="14" charset="0"/>
                  </a:defRPr>
                </a:lvl3pPr>
                <a:lvl4pPr marL="1600200" indent="-228600">
                  <a:defRPr sz="2400">
                    <a:solidFill>
                      <a:schemeClr val="tx1"/>
                    </a:solidFill>
                    <a:latin typeface="Times" pitchFamily="14" charset="0"/>
                  </a:defRPr>
                </a:lvl4pPr>
                <a:lvl5pPr marL="2057400" indent="-228600">
                  <a:defRPr sz="2400">
                    <a:solidFill>
                      <a:schemeClr val="tx1"/>
                    </a:solidFill>
                    <a:latin typeface="Times" pitchFamily="14" charset="0"/>
                  </a:defRPr>
                </a:lvl5pPr>
                <a:lvl6pPr marL="2514600" indent="-228600" algn="ctr" eaLnBrk="0" fontAlgn="base" hangingPunct="0">
                  <a:spcBef>
                    <a:spcPct val="0"/>
                  </a:spcBef>
                  <a:spcAft>
                    <a:spcPct val="0"/>
                  </a:spcAft>
                  <a:defRPr sz="2400">
                    <a:solidFill>
                      <a:schemeClr val="tx1"/>
                    </a:solidFill>
                    <a:latin typeface="Times" pitchFamily="14" charset="0"/>
                  </a:defRPr>
                </a:lvl6pPr>
                <a:lvl7pPr marL="2971800" indent="-228600" algn="ctr" eaLnBrk="0" fontAlgn="base" hangingPunct="0">
                  <a:spcBef>
                    <a:spcPct val="0"/>
                  </a:spcBef>
                  <a:spcAft>
                    <a:spcPct val="0"/>
                  </a:spcAft>
                  <a:defRPr sz="2400">
                    <a:solidFill>
                      <a:schemeClr val="tx1"/>
                    </a:solidFill>
                    <a:latin typeface="Times" pitchFamily="14" charset="0"/>
                  </a:defRPr>
                </a:lvl7pPr>
                <a:lvl8pPr marL="3429000" indent="-228600" algn="ctr" eaLnBrk="0" fontAlgn="base" hangingPunct="0">
                  <a:spcBef>
                    <a:spcPct val="0"/>
                  </a:spcBef>
                  <a:spcAft>
                    <a:spcPct val="0"/>
                  </a:spcAft>
                  <a:defRPr sz="2400">
                    <a:solidFill>
                      <a:schemeClr val="tx1"/>
                    </a:solidFill>
                    <a:latin typeface="Times" pitchFamily="14" charset="0"/>
                  </a:defRPr>
                </a:lvl8pPr>
                <a:lvl9pPr marL="3886200" indent="-228600" algn="ctr" eaLnBrk="0" fontAlgn="base" hangingPunct="0">
                  <a:spcBef>
                    <a:spcPct val="0"/>
                  </a:spcBef>
                  <a:spcAft>
                    <a:spcPct val="0"/>
                  </a:spcAft>
                  <a:defRPr sz="2400">
                    <a:solidFill>
                      <a:schemeClr val="tx1"/>
                    </a:solidFill>
                    <a:latin typeface="Times" pitchFamily="14" charset="0"/>
                  </a:defRPr>
                </a:lvl9pPr>
              </a:lstStyle>
              <a:p>
                <a:endParaRPr lang="en-US" altLang="en-US">
                  <a:solidFill>
                    <a:srgbClr val="5091CD"/>
                  </a:solidFill>
                </a:endParaRPr>
              </a:p>
            </p:txBody>
          </p:sp>
          <p:sp>
            <p:nvSpPr>
              <p:cNvPr id="8" name="Rectangle 7"/>
              <p:cNvSpPr/>
              <p:nvPr userDrawn="1"/>
            </p:nvSpPr>
            <p:spPr bwMode="auto">
              <a:xfrm>
                <a:off x="2" y="-8202"/>
                <a:ext cx="990600" cy="990812"/>
              </a:xfrm>
              <a:prstGeom prst="rect">
                <a:avLst/>
              </a:prstGeom>
              <a:solidFill>
                <a:schemeClr val="accent4"/>
              </a:solidFill>
              <a:ln w="9525" cap="flat" cmpd="sng" algn="ctr">
                <a:solidFill>
                  <a:schemeClr val="tx1"/>
                </a:solidFill>
                <a:prstDash val="solid"/>
                <a:round/>
                <a:headEnd type="none" w="med" len="med"/>
                <a:tailEnd type="none" w="med" len="med"/>
              </a:ln>
              <a:effectLst/>
            </p:spPr>
            <p:txBody>
              <a:bodyPr/>
              <a:lstStyle/>
              <a:p>
                <a:pPr>
                  <a:defRPr/>
                </a:pPr>
                <a:endParaRPr lang="en-US">
                  <a:solidFill>
                    <a:srgbClr val="5091CD"/>
                  </a:solidFill>
                </a:endParaRPr>
              </a:p>
            </p:txBody>
          </p:sp>
        </p:grpSp>
        <p:sp>
          <p:nvSpPr>
            <p:cNvPr id="4" name="Rectangle 3"/>
            <p:cNvSpPr/>
            <p:nvPr userDrawn="1"/>
          </p:nvSpPr>
          <p:spPr bwMode="auto">
            <a:xfrm rot="16200000">
              <a:off x="1295215" y="3581797"/>
              <a:ext cx="990601" cy="1599407"/>
            </a:xfrm>
            <a:prstGeom prst="rect">
              <a:avLst/>
            </a:prstGeom>
            <a:solidFill>
              <a:schemeClr val="accent3"/>
            </a:solidFill>
            <a:ln w="9525" cap="flat" cmpd="sng" algn="ctr">
              <a:solidFill>
                <a:schemeClr val="tx1"/>
              </a:solidFill>
              <a:prstDash val="solid"/>
              <a:round/>
              <a:headEnd type="none" w="med" len="med"/>
              <a:tailEnd type="none" w="med" len="med"/>
            </a:ln>
            <a:effectLst/>
          </p:spPr>
          <p:txBody>
            <a:bodyPr/>
            <a:lstStyle/>
            <a:p>
              <a:pPr>
                <a:defRPr/>
              </a:pPr>
              <a:endParaRPr lang="en-US">
                <a:solidFill>
                  <a:srgbClr val="5091CD"/>
                </a:solidFill>
              </a:endParaRPr>
            </a:p>
          </p:txBody>
        </p:sp>
        <p:sp>
          <p:nvSpPr>
            <p:cNvPr id="5" name="Rectangle 18"/>
            <p:cNvSpPr>
              <a:spLocks noChangeArrowheads="1"/>
            </p:cNvSpPr>
            <p:nvPr userDrawn="1"/>
          </p:nvSpPr>
          <p:spPr bwMode="auto">
            <a:xfrm rot="-5400000">
              <a:off x="105" y="3886096"/>
              <a:ext cx="990601" cy="990812"/>
            </a:xfrm>
            <a:prstGeom prst="rect">
              <a:avLst/>
            </a:prstGeom>
            <a:solidFill>
              <a:schemeClr val="accent2"/>
            </a:solidFill>
            <a:ln w="9525" algn="ctr">
              <a:solidFill>
                <a:schemeClr val="tx1"/>
              </a:solidFill>
              <a:round/>
              <a:headEnd/>
              <a:tailEnd/>
            </a:ln>
          </p:spPr>
          <p:txBody>
            <a:bodyPr/>
            <a:lstStyle>
              <a:lvl1pPr>
                <a:defRPr sz="2400">
                  <a:solidFill>
                    <a:schemeClr val="tx1"/>
                  </a:solidFill>
                  <a:latin typeface="Times" pitchFamily="14" charset="0"/>
                </a:defRPr>
              </a:lvl1pPr>
              <a:lvl2pPr marL="742950" indent="-285750">
                <a:defRPr sz="2400">
                  <a:solidFill>
                    <a:schemeClr val="tx1"/>
                  </a:solidFill>
                  <a:latin typeface="Times" pitchFamily="14" charset="0"/>
                </a:defRPr>
              </a:lvl2pPr>
              <a:lvl3pPr marL="1143000" indent="-228600">
                <a:defRPr sz="2400">
                  <a:solidFill>
                    <a:schemeClr val="tx1"/>
                  </a:solidFill>
                  <a:latin typeface="Times" pitchFamily="14" charset="0"/>
                </a:defRPr>
              </a:lvl3pPr>
              <a:lvl4pPr marL="1600200" indent="-228600">
                <a:defRPr sz="2400">
                  <a:solidFill>
                    <a:schemeClr val="tx1"/>
                  </a:solidFill>
                  <a:latin typeface="Times" pitchFamily="14" charset="0"/>
                </a:defRPr>
              </a:lvl4pPr>
              <a:lvl5pPr marL="2057400" indent="-228600">
                <a:defRPr sz="2400">
                  <a:solidFill>
                    <a:schemeClr val="tx1"/>
                  </a:solidFill>
                  <a:latin typeface="Times" pitchFamily="14" charset="0"/>
                </a:defRPr>
              </a:lvl5pPr>
              <a:lvl6pPr marL="2514600" indent="-228600" algn="ctr" eaLnBrk="0" fontAlgn="base" hangingPunct="0">
                <a:spcBef>
                  <a:spcPct val="0"/>
                </a:spcBef>
                <a:spcAft>
                  <a:spcPct val="0"/>
                </a:spcAft>
                <a:defRPr sz="2400">
                  <a:solidFill>
                    <a:schemeClr val="tx1"/>
                  </a:solidFill>
                  <a:latin typeface="Times" pitchFamily="14" charset="0"/>
                </a:defRPr>
              </a:lvl6pPr>
              <a:lvl7pPr marL="2971800" indent="-228600" algn="ctr" eaLnBrk="0" fontAlgn="base" hangingPunct="0">
                <a:spcBef>
                  <a:spcPct val="0"/>
                </a:spcBef>
                <a:spcAft>
                  <a:spcPct val="0"/>
                </a:spcAft>
                <a:defRPr sz="2400">
                  <a:solidFill>
                    <a:schemeClr val="tx1"/>
                  </a:solidFill>
                  <a:latin typeface="Times" pitchFamily="14" charset="0"/>
                </a:defRPr>
              </a:lvl7pPr>
              <a:lvl8pPr marL="3429000" indent="-228600" algn="ctr" eaLnBrk="0" fontAlgn="base" hangingPunct="0">
                <a:spcBef>
                  <a:spcPct val="0"/>
                </a:spcBef>
                <a:spcAft>
                  <a:spcPct val="0"/>
                </a:spcAft>
                <a:defRPr sz="2400">
                  <a:solidFill>
                    <a:schemeClr val="tx1"/>
                  </a:solidFill>
                  <a:latin typeface="Times" pitchFamily="14" charset="0"/>
                </a:defRPr>
              </a:lvl8pPr>
              <a:lvl9pPr marL="3886200" indent="-228600" algn="ctr" eaLnBrk="0" fontAlgn="base" hangingPunct="0">
                <a:spcBef>
                  <a:spcPct val="0"/>
                </a:spcBef>
                <a:spcAft>
                  <a:spcPct val="0"/>
                </a:spcAft>
                <a:defRPr sz="2400">
                  <a:solidFill>
                    <a:schemeClr val="tx1"/>
                  </a:solidFill>
                  <a:latin typeface="Times" pitchFamily="14" charset="0"/>
                </a:defRPr>
              </a:lvl9pPr>
            </a:lstStyle>
            <a:p>
              <a:endParaRPr lang="en-US" altLang="en-US">
                <a:solidFill>
                  <a:srgbClr val="5091CD"/>
                </a:solidFill>
              </a:endParaRPr>
            </a:p>
          </p:txBody>
        </p:sp>
      </p:grpSp>
    </p:spTree>
    <p:extLst>
      <p:ext uri="{BB962C8B-B14F-4D97-AF65-F5344CB8AC3E}">
        <p14:creationId xmlns:p14="http://schemas.microsoft.com/office/powerpoint/2010/main" val="422401852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9" name="Picture 8" descr="Logo.gi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29365590"/>
      </p:ext>
    </p:extLst>
  </p:cSld>
  <p:clrMapOvr>
    <a:overrideClrMapping bg1="lt1" tx1="dk1" bg2="lt2" tx2="dk2" accent1="accent1" accent2="accent2" accent3="accent3" accent4="accent4" accent5="accent5" accent6="accent6" hlink="hlink" folHlink="folHlink"/>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2" name="Picture 8" descr="IHR_Logo_Color.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54363" y="2057400"/>
            <a:ext cx="2828925" cy="2427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16"/>
          <p:cNvSpPr>
            <a:spLocks noChangeArrowheads="1"/>
          </p:cNvSpPr>
          <p:nvPr userDrawn="1"/>
        </p:nvSpPr>
        <p:spPr bwMode="auto">
          <a:xfrm>
            <a:off x="0" y="1295400"/>
            <a:ext cx="838200" cy="1066800"/>
          </a:xfrm>
          <a:prstGeom prst="rect">
            <a:avLst/>
          </a:prstGeom>
          <a:solidFill>
            <a:schemeClr val="accent1"/>
          </a:solidFill>
          <a:ln w="9525" algn="ctr">
            <a:solidFill>
              <a:schemeClr val="tx1"/>
            </a:solidFill>
            <a:round/>
            <a:headEnd/>
            <a:tailEnd/>
          </a:ln>
        </p:spPr>
        <p:txBody>
          <a:bodyPr/>
          <a:lstStyle>
            <a:lvl1pPr>
              <a:defRPr sz="2400">
                <a:solidFill>
                  <a:schemeClr val="tx1"/>
                </a:solidFill>
                <a:latin typeface="Times" pitchFamily="14" charset="0"/>
              </a:defRPr>
            </a:lvl1pPr>
            <a:lvl2pPr marL="742950" indent="-285750">
              <a:defRPr sz="2400">
                <a:solidFill>
                  <a:schemeClr val="tx1"/>
                </a:solidFill>
                <a:latin typeface="Times" pitchFamily="14" charset="0"/>
              </a:defRPr>
            </a:lvl2pPr>
            <a:lvl3pPr marL="1143000" indent="-228600">
              <a:defRPr sz="2400">
                <a:solidFill>
                  <a:schemeClr val="tx1"/>
                </a:solidFill>
                <a:latin typeface="Times" pitchFamily="14" charset="0"/>
              </a:defRPr>
            </a:lvl3pPr>
            <a:lvl4pPr marL="1600200" indent="-228600">
              <a:defRPr sz="2400">
                <a:solidFill>
                  <a:schemeClr val="tx1"/>
                </a:solidFill>
                <a:latin typeface="Times" pitchFamily="14" charset="0"/>
              </a:defRPr>
            </a:lvl4pPr>
            <a:lvl5pPr marL="2057400" indent="-228600">
              <a:defRPr sz="2400">
                <a:solidFill>
                  <a:schemeClr val="tx1"/>
                </a:solidFill>
                <a:latin typeface="Times" pitchFamily="14" charset="0"/>
              </a:defRPr>
            </a:lvl5pPr>
            <a:lvl6pPr marL="2514600" indent="-228600" algn="ctr" eaLnBrk="0" fontAlgn="base" hangingPunct="0">
              <a:spcBef>
                <a:spcPct val="0"/>
              </a:spcBef>
              <a:spcAft>
                <a:spcPct val="0"/>
              </a:spcAft>
              <a:defRPr sz="2400">
                <a:solidFill>
                  <a:schemeClr val="tx1"/>
                </a:solidFill>
                <a:latin typeface="Times" pitchFamily="14" charset="0"/>
              </a:defRPr>
            </a:lvl6pPr>
            <a:lvl7pPr marL="2971800" indent="-228600" algn="ctr" eaLnBrk="0" fontAlgn="base" hangingPunct="0">
              <a:spcBef>
                <a:spcPct val="0"/>
              </a:spcBef>
              <a:spcAft>
                <a:spcPct val="0"/>
              </a:spcAft>
              <a:defRPr sz="2400">
                <a:solidFill>
                  <a:schemeClr val="tx1"/>
                </a:solidFill>
                <a:latin typeface="Times" pitchFamily="14" charset="0"/>
              </a:defRPr>
            </a:lvl7pPr>
            <a:lvl8pPr marL="3429000" indent="-228600" algn="ctr" eaLnBrk="0" fontAlgn="base" hangingPunct="0">
              <a:spcBef>
                <a:spcPct val="0"/>
              </a:spcBef>
              <a:spcAft>
                <a:spcPct val="0"/>
              </a:spcAft>
              <a:defRPr sz="2400">
                <a:solidFill>
                  <a:schemeClr val="tx1"/>
                </a:solidFill>
                <a:latin typeface="Times" pitchFamily="14" charset="0"/>
              </a:defRPr>
            </a:lvl8pPr>
            <a:lvl9pPr marL="3886200" indent="-228600" algn="ctr" eaLnBrk="0" fontAlgn="base" hangingPunct="0">
              <a:spcBef>
                <a:spcPct val="0"/>
              </a:spcBef>
              <a:spcAft>
                <a:spcPct val="0"/>
              </a:spcAft>
              <a:defRPr sz="2400">
                <a:solidFill>
                  <a:schemeClr val="tx1"/>
                </a:solidFill>
                <a:latin typeface="Times" pitchFamily="14" charset="0"/>
              </a:defRPr>
            </a:lvl9pPr>
          </a:lstStyle>
          <a:p>
            <a:endParaRPr lang="en-US" altLang="en-US">
              <a:solidFill>
                <a:srgbClr val="5091CD"/>
              </a:solidFill>
            </a:endParaRPr>
          </a:p>
        </p:txBody>
      </p:sp>
      <p:sp>
        <p:nvSpPr>
          <p:cNvPr id="4" name="Rectangle 17"/>
          <p:cNvSpPr>
            <a:spLocks noChangeArrowheads="1"/>
          </p:cNvSpPr>
          <p:nvPr userDrawn="1"/>
        </p:nvSpPr>
        <p:spPr bwMode="auto">
          <a:xfrm>
            <a:off x="0" y="2362200"/>
            <a:ext cx="838200" cy="2743200"/>
          </a:xfrm>
          <a:prstGeom prst="rect">
            <a:avLst/>
          </a:prstGeom>
          <a:solidFill>
            <a:schemeClr val="tx1"/>
          </a:solidFill>
          <a:ln w="9525" algn="ctr">
            <a:solidFill>
              <a:schemeClr val="tx1"/>
            </a:solidFill>
            <a:round/>
            <a:headEnd/>
            <a:tailEnd/>
          </a:ln>
        </p:spPr>
        <p:txBody>
          <a:bodyPr/>
          <a:lstStyle>
            <a:lvl1pPr>
              <a:defRPr sz="2400">
                <a:solidFill>
                  <a:schemeClr val="tx1"/>
                </a:solidFill>
                <a:latin typeface="Times" pitchFamily="14" charset="0"/>
              </a:defRPr>
            </a:lvl1pPr>
            <a:lvl2pPr marL="742950" indent="-285750">
              <a:defRPr sz="2400">
                <a:solidFill>
                  <a:schemeClr val="tx1"/>
                </a:solidFill>
                <a:latin typeface="Times" pitchFamily="14" charset="0"/>
              </a:defRPr>
            </a:lvl2pPr>
            <a:lvl3pPr marL="1143000" indent="-228600">
              <a:defRPr sz="2400">
                <a:solidFill>
                  <a:schemeClr val="tx1"/>
                </a:solidFill>
                <a:latin typeface="Times" pitchFamily="14" charset="0"/>
              </a:defRPr>
            </a:lvl3pPr>
            <a:lvl4pPr marL="1600200" indent="-228600">
              <a:defRPr sz="2400">
                <a:solidFill>
                  <a:schemeClr val="tx1"/>
                </a:solidFill>
                <a:latin typeface="Times" pitchFamily="14" charset="0"/>
              </a:defRPr>
            </a:lvl4pPr>
            <a:lvl5pPr marL="2057400" indent="-228600">
              <a:defRPr sz="2400">
                <a:solidFill>
                  <a:schemeClr val="tx1"/>
                </a:solidFill>
                <a:latin typeface="Times" pitchFamily="14" charset="0"/>
              </a:defRPr>
            </a:lvl5pPr>
            <a:lvl6pPr marL="2514600" indent="-228600" algn="ctr" eaLnBrk="0" fontAlgn="base" hangingPunct="0">
              <a:spcBef>
                <a:spcPct val="0"/>
              </a:spcBef>
              <a:spcAft>
                <a:spcPct val="0"/>
              </a:spcAft>
              <a:defRPr sz="2400">
                <a:solidFill>
                  <a:schemeClr val="tx1"/>
                </a:solidFill>
                <a:latin typeface="Times" pitchFamily="14" charset="0"/>
              </a:defRPr>
            </a:lvl6pPr>
            <a:lvl7pPr marL="2971800" indent="-228600" algn="ctr" eaLnBrk="0" fontAlgn="base" hangingPunct="0">
              <a:spcBef>
                <a:spcPct val="0"/>
              </a:spcBef>
              <a:spcAft>
                <a:spcPct val="0"/>
              </a:spcAft>
              <a:defRPr sz="2400">
                <a:solidFill>
                  <a:schemeClr val="tx1"/>
                </a:solidFill>
                <a:latin typeface="Times" pitchFamily="14" charset="0"/>
              </a:defRPr>
            </a:lvl7pPr>
            <a:lvl8pPr marL="3429000" indent="-228600" algn="ctr" eaLnBrk="0" fontAlgn="base" hangingPunct="0">
              <a:spcBef>
                <a:spcPct val="0"/>
              </a:spcBef>
              <a:spcAft>
                <a:spcPct val="0"/>
              </a:spcAft>
              <a:defRPr sz="2400">
                <a:solidFill>
                  <a:schemeClr val="tx1"/>
                </a:solidFill>
                <a:latin typeface="Times" pitchFamily="14" charset="0"/>
              </a:defRPr>
            </a:lvl8pPr>
            <a:lvl9pPr marL="3886200" indent="-228600" algn="ctr" eaLnBrk="0" fontAlgn="base" hangingPunct="0">
              <a:spcBef>
                <a:spcPct val="0"/>
              </a:spcBef>
              <a:spcAft>
                <a:spcPct val="0"/>
              </a:spcAft>
              <a:defRPr sz="2400">
                <a:solidFill>
                  <a:schemeClr val="tx1"/>
                </a:solidFill>
                <a:latin typeface="Times" pitchFamily="14" charset="0"/>
              </a:defRPr>
            </a:lvl9pPr>
          </a:lstStyle>
          <a:p>
            <a:endParaRPr lang="en-US" altLang="en-US">
              <a:solidFill>
                <a:srgbClr val="5091CD"/>
              </a:solidFill>
            </a:endParaRPr>
          </a:p>
        </p:txBody>
      </p:sp>
      <p:sp>
        <p:nvSpPr>
          <p:cNvPr id="5" name="Rectangle 18"/>
          <p:cNvSpPr>
            <a:spLocks noChangeArrowheads="1"/>
          </p:cNvSpPr>
          <p:nvPr userDrawn="1"/>
        </p:nvSpPr>
        <p:spPr bwMode="auto">
          <a:xfrm>
            <a:off x="0" y="5105400"/>
            <a:ext cx="838200" cy="1066800"/>
          </a:xfrm>
          <a:prstGeom prst="rect">
            <a:avLst/>
          </a:prstGeom>
          <a:solidFill>
            <a:schemeClr val="accent2"/>
          </a:solidFill>
          <a:ln w="9525" algn="ctr">
            <a:solidFill>
              <a:schemeClr val="tx1"/>
            </a:solidFill>
            <a:round/>
            <a:headEnd/>
            <a:tailEnd/>
          </a:ln>
        </p:spPr>
        <p:txBody>
          <a:bodyPr/>
          <a:lstStyle>
            <a:lvl1pPr>
              <a:defRPr sz="2400">
                <a:solidFill>
                  <a:schemeClr val="tx1"/>
                </a:solidFill>
                <a:latin typeface="Times" pitchFamily="14" charset="0"/>
              </a:defRPr>
            </a:lvl1pPr>
            <a:lvl2pPr marL="742950" indent="-285750">
              <a:defRPr sz="2400">
                <a:solidFill>
                  <a:schemeClr val="tx1"/>
                </a:solidFill>
                <a:latin typeface="Times" pitchFamily="14" charset="0"/>
              </a:defRPr>
            </a:lvl2pPr>
            <a:lvl3pPr marL="1143000" indent="-228600">
              <a:defRPr sz="2400">
                <a:solidFill>
                  <a:schemeClr val="tx1"/>
                </a:solidFill>
                <a:latin typeface="Times" pitchFamily="14" charset="0"/>
              </a:defRPr>
            </a:lvl3pPr>
            <a:lvl4pPr marL="1600200" indent="-228600">
              <a:defRPr sz="2400">
                <a:solidFill>
                  <a:schemeClr val="tx1"/>
                </a:solidFill>
                <a:latin typeface="Times" pitchFamily="14" charset="0"/>
              </a:defRPr>
            </a:lvl4pPr>
            <a:lvl5pPr marL="2057400" indent="-228600">
              <a:defRPr sz="2400">
                <a:solidFill>
                  <a:schemeClr val="tx1"/>
                </a:solidFill>
                <a:latin typeface="Times" pitchFamily="14" charset="0"/>
              </a:defRPr>
            </a:lvl5pPr>
            <a:lvl6pPr marL="2514600" indent="-228600" algn="ctr" eaLnBrk="0" fontAlgn="base" hangingPunct="0">
              <a:spcBef>
                <a:spcPct val="0"/>
              </a:spcBef>
              <a:spcAft>
                <a:spcPct val="0"/>
              </a:spcAft>
              <a:defRPr sz="2400">
                <a:solidFill>
                  <a:schemeClr val="tx1"/>
                </a:solidFill>
                <a:latin typeface="Times" pitchFamily="14" charset="0"/>
              </a:defRPr>
            </a:lvl6pPr>
            <a:lvl7pPr marL="2971800" indent="-228600" algn="ctr" eaLnBrk="0" fontAlgn="base" hangingPunct="0">
              <a:spcBef>
                <a:spcPct val="0"/>
              </a:spcBef>
              <a:spcAft>
                <a:spcPct val="0"/>
              </a:spcAft>
              <a:defRPr sz="2400">
                <a:solidFill>
                  <a:schemeClr val="tx1"/>
                </a:solidFill>
                <a:latin typeface="Times" pitchFamily="14" charset="0"/>
              </a:defRPr>
            </a:lvl7pPr>
            <a:lvl8pPr marL="3429000" indent="-228600" algn="ctr" eaLnBrk="0" fontAlgn="base" hangingPunct="0">
              <a:spcBef>
                <a:spcPct val="0"/>
              </a:spcBef>
              <a:spcAft>
                <a:spcPct val="0"/>
              </a:spcAft>
              <a:defRPr sz="2400">
                <a:solidFill>
                  <a:schemeClr val="tx1"/>
                </a:solidFill>
                <a:latin typeface="Times" pitchFamily="14" charset="0"/>
              </a:defRPr>
            </a:lvl8pPr>
            <a:lvl9pPr marL="3886200" indent="-228600" algn="ctr" eaLnBrk="0" fontAlgn="base" hangingPunct="0">
              <a:spcBef>
                <a:spcPct val="0"/>
              </a:spcBef>
              <a:spcAft>
                <a:spcPct val="0"/>
              </a:spcAft>
              <a:defRPr sz="2400">
                <a:solidFill>
                  <a:schemeClr val="tx1"/>
                </a:solidFill>
                <a:latin typeface="Times" pitchFamily="14" charset="0"/>
              </a:defRPr>
            </a:lvl9pPr>
          </a:lstStyle>
          <a:p>
            <a:endParaRPr lang="en-US" altLang="en-US">
              <a:solidFill>
                <a:srgbClr val="5091CD"/>
              </a:solidFill>
            </a:endParaRPr>
          </a:p>
        </p:txBody>
      </p:sp>
      <p:sp>
        <p:nvSpPr>
          <p:cNvPr id="6" name="Rectangle 5"/>
          <p:cNvSpPr/>
          <p:nvPr userDrawn="1"/>
        </p:nvSpPr>
        <p:spPr bwMode="auto">
          <a:xfrm>
            <a:off x="0" y="6172200"/>
            <a:ext cx="838200" cy="685800"/>
          </a:xfrm>
          <a:prstGeom prst="rect">
            <a:avLst/>
          </a:prstGeom>
          <a:solidFill>
            <a:schemeClr val="accent3"/>
          </a:solidFill>
          <a:ln w="9525" cap="flat" cmpd="sng" algn="ctr">
            <a:solidFill>
              <a:schemeClr val="tx1"/>
            </a:solidFill>
            <a:prstDash val="solid"/>
            <a:round/>
            <a:headEnd type="none" w="med" len="med"/>
            <a:tailEnd type="none" w="med" len="med"/>
          </a:ln>
          <a:effectLst/>
        </p:spPr>
        <p:txBody>
          <a:bodyPr/>
          <a:lstStyle/>
          <a:p>
            <a:pPr>
              <a:defRPr/>
            </a:pPr>
            <a:endParaRPr lang="en-US">
              <a:solidFill>
                <a:srgbClr val="5091CD"/>
              </a:solidFill>
            </a:endParaRPr>
          </a:p>
        </p:txBody>
      </p:sp>
      <p:sp>
        <p:nvSpPr>
          <p:cNvPr id="7" name="Rectangle 6"/>
          <p:cNvSpPr/>
          <p:nvPr userDrawn="1"/>
        </p:nvSpPr>
        <p:spPr bwMode="auto">
          <a:xfrm>
            <a:off x="0" y="0"/>
            <a:ext cx="838200" cy="1295400"/>
          </a:xfrm>
          <a:prstGeom prst="rect">
            <a:avLst/>
          </a:prstGeom>
          <a:solidFill>
            <a:schemeClr val="accent4"/>
          </a:solidFill>
          <a:ln w="9525" cap="flat" cmpd="sng" algn="ctr">
            <a:solidFill>
              <a:schemeClr val="tx1"/>
            </a:solidFill>
            <a:prstDash val="solid"/>
            <a:round/>
            <a:headEnd type="none" w="med" len="med"/>
            <a:tailEnd type="none" w="med" len="med"/>
          </a:ln>
          <a:effectLst/>
        </p:spPr>
        <p:txBody>
          <a:bodyPr/>
          <a:lstStyle/>
          <a:p>
            <a:pPr>
              <a:defRPr/>
            </a:pPr>
            <a:endParaRPr lang="en-US">
              <a:solidFill>
                <a:srgbClr val="5091CD"/>
              </a:solidFill>
            </a:endParaRPr>
          </a:p>
        </p:txBody>
      </p:sp>
    </p:spTree>
    <p:extLst>
      <p:ext uri="{BB962C8B-B14F-4D97-AF65-F5344CB8AC3E}">
        <p14:creationId xmlns:p14="http://schemas.microsoft.com/office/powerpoint/2010/main" val="46210304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9" descr="IHR_Logo_White.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12088" y="0"/>
            <a:ext cx="1331912"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Font typeface="Wingdings" pitchFamily="2" charset="2"/>
              <a:buChar char="§"/>
              <a:defRPr kern="900" baseline="0"/>
            </a:lvl1pPr>
            <a:lvl2pPr>
              <a:buFont typeface="Wingdings" pitchFamily="2" charset="2"/>
              <a:buChar char="§"/>
              <a:defRPr kern="900" baseline="0"/>
            </a:lvl2pPr>
            <a:lvl3pPr>
              <a:buFont typeface="Wingdings" pitchFamily="2" charset="2"/>
              <a:buChar char="§"/>
              <a:defRPr kern="900" baseline="0"/>
            </a:lvl3pPr>
            <a:lvl4pPr>
              <a:buFont typeface="Wingdings" pitchFamily="2" charset="2"/>
              <a:buChar char="§"/>
              <a:defRPr kern="900" baseline="0"/>
            </a:lvl4pPr>
            <a:lvl5pPr>
              <a:buFont typeface="Wingdings" pitchFamily="2" charset="2"/>
              <a:buChar char="§"/>
              <a:defRPr kern="900"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6"/>
          <p:cNvSpPr>
            <a:spLocks noGrp="1" noChangeArrowheads="1"/>
          </p:cNvSpPr>
          <p:nvPr>
            <p:ph type="sldNum" sz="quarter" idx="10"/>
          </p:nvPr>
        </p:nvSpPr>
        <p:spPr/>
        <p:txBody>
          <a:bodyPr/>
          <a:lstStyle>
            <a:lvl1pPr>
              <a:defRPr sz="900" kern="900" baseline="0">
                <a:solidFill>
                  <a:schemeClr val="bg1"/>
                </a:solidFill>
              </a:defRPr>
            </a:lvl1pPr>
          </a:lstStyle>
          <a:p>
            <a:pPr>
              <a:defRPr/>
            </a:pPr>
            <a:fld id="{993E3C95-DF85-475F-B515-04A815747F0D}" type="slidenum">
              <a:rPr lang="en-US">
                <a:solidFill>
                  <a:srgbClr val="FDFDFE"/>
                </a:solidFill>
              </a:rPr>
              <a:pPr>
                <a:defRPr/>
              </a:pPr>
              <a:t>‹#›</a:t>
            </a:fld>
            <a:endParaRPr lang="en-US" dirty="0">
              <a:solidFill>
                <a:srgbClr val="FDFDFE"/>
              </a:solidFill>
            </a:endParaRPr>
          </a:p>
        </p:txBody>
      </p:sp>
    </p:spTree>
    <p:extLst>
      <p:ext uri="{BB962C8B-B14F-4D97-AF65-F5344CB8AC3E}">
        <p14:creationId xmlns:p14="http://schemas.microsoft.com/office/powerpoint/2010/main" val="257173673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9" descr="IHR_Logo_White.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12088" y="0"/>
            <a:ext cx="1331912"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pPr>
              <a:defRPr/>
            </a:pPr>
            <a:fld id="{78BA14CE-573E-4C85-9DE6-E30655893156}" type="slidenum">
              <a:rPr lang="en-US">
                <a:solidFill>
                  <a:srgbClr val="FDFDFE"/>
                </a:solidFill>
              </a:rPr>
              <a:pPr>
                <a:defRPr/>
              </a:pPr>
              <a:t>‹#›</a:t>
            </a:fld>
            <a:endParaRPr lang="en-US" sz="1400">
              <a:solidFill>
                <a:srgbClr val="FDFDFE"/>
              </a:solidFill>
            </a:endParaRPr>
          </a:p>
        </p:txBody>
      </p:sp>
    </p:spTree>
    <p:extLst>
      <p:ext uri="{BB962C8B-B14F-4D97-AF65-F5344CB8AC3E}">
        <p14:creationId xmlns:p14="http://schemas.microsoft.com/office/powerpoint/2010/main" val="373037780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9" descr="IHR_Logo_White.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12088" y="0"/>
            <a:ext cx="1331912"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609600" y="1447800"/>
            <a:ext cx="8077200" cy="762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09600" y="2514600"/>
            <a:ext cx="39624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2514600"/>
            <a:ext cx="39624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0"/>
          </p:nvPr>
        </p:nvSpPr>
        <p:spPr/>
        <p:txBody>
          <a:bodyPr/>
          <a:lstStyle>
            <a:lvl1pPr>
              <a:defRPr/>
            </a:lvl1pPr>
          </a:lstStyle>
          <a:p>
            <a:pPr>
              <a:defRPr/>
            </a:pPr>
            <a:fld id="{7A7BF517-B151-4177-9093-8778CE34AC0F}" type="slidenum">
              <a:rPr lang="en-US">
                <a:solidFill>
                  <a:srgbClr val="FDFDFE"/>
                </a:solidFill>
              </a:rPr>
              <a:pPr>
                <a:defRPr/>
              </a:pPr>
              <a:t>‹#›</a:t>
            </a:fld>
            <a:endParaRPr lang="en-US" sz="1400">
              <a:solidFill>
                <a:srgbClr val="FDFDFE"/>
              </a:solidFill>
            </a:endParaRPr>
          </a:p>
        </p:txBody>
      </p:sp>
    </p:spTree>
    <p:extLst>
      <p:ext uri="{BB962C8B-B14F-4D97-AF65-F5344CB8AC3E}">
        <p14:creationId xmlns:p14="http://schemas.microsoft.com/office/powerpoint/2010/main" val="32363739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9" descr="IHR_Logo_White.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12088" y="0"/>
            <a:ext cx="1331912"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0" y="152400"/>
            <a:ext cx="8229600" cy="990600"/>
          </a:xfrm>
        </p:spPr>
        <p:txBody>
          <a:bodyPr/>
          <a:lstStyle>
            <a:lvl1pPr>
              <a:defRPr>
                <a:solidFill>
                  <a:schemeClr val="bg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199"/>
            <a:ext cx="4040188" cy="9144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514599"/>
            <a:ext cx="4040188" cy="3611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600200"/>
            <a:ext cx="4041775" cy="9143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514599"/>
            <a:ext cx="4041775" cy="3611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a:spLocks noGrp="1" noChangeArrowheads="1"/>
          </p:cNvSpPr>
          <p:nvPr>
            <p:ph type="sldNum" sz="quarter" idx="10"/>
          </p:nvPr>
        </p:nvSpPr>
        <p:spPr/>
        <p:txBody>
          <a:bodyPr/>
          <a:lstStyle>
            <a:lvl1pPr>
              <a:defRPr/>
            </a:lvl1pPr>
          </a:lstStyle>
          <a:p>
            <a:pPr>
              <a:defRPr/>
            </a:pPr>
            <a:fld id="{AB2C0552-38D0-4068-A668-742428CA22A2}" type="slidenum">
              <a:rPr lang="en-US">
                <a:solidFill>
                  <a:srgbClr val="FDFDFE"/>
                </a:solidFill>
              </a:rPr>
              <a:pPr>
                <a:defRPr/>
              </a:pPr>
              <a:t>‹#›</a:t>
            </a:fld>
            <a:endParaRPr lang="en-US" sz="1400">
              <a:solidFill>
                <a:srgbClr val="FDFDFE"/>
              </a:solidFill>
            </a:endParaRPr>
          </a:p>
        </p:txBody>
      </p:sp>
    </p:spTree>
    <p:extLst>
      <p:ext uri="{BB962C8B-B14F-4D97-AF65-F5344CB8AC3E}">
        <p14:creationId xmlns:p14="http://schemas.microsoft.com/office/powerpoint/2010/main" val="66038316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9" descr="IHR_Logo_White.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12088" y="0"/>
            <a:ext cx="1331912"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609600" y="1600200"/>
            <a:ext cx="8077200" cy="609600"/>
          </a:xfrm>
        </p:spPr>
        <p:txBody>
          <a:bodyPr/>
          <a:lstStyle/>
          <a:p>
            <a:r>
              <a:rPr lang="en-US" dirty="0" smtClean="0"/>
              <a:t>Click to edit Master title style</a:t>
            </a:r>
            <a:endParaRPr lang="en-US" dirty="0"/>
          </a:p>
        </p:txBody>
      </p:sp>
      <p:sp>
        <p:nvSpPr>
          <p:cNvPr id="4" name="Rectangle 6"/>
          <p:cNvSpPr>
            <a:spLocks noGrp="1" noChangeArrowheads="1"/>
          </p:cNvSpPr>
          <p:nvPr>
            <p:ph type="sldNum" sz="quarter" idx="10"/>
          </p:nvPr>
        </p:nvSpPr>
        <p:spPr/>
        <p:txBody>
          <a:bodyPr/>
          <a:lstStyle>
            <a:lvl1pPr>
              <a:defRPr/>
            </a:lvl1pPr>
          </a:lstStyle>
          <a:p>
            <a:pPr>
              <a:defRPr/>
            </a:pPr>
            <a:fld id="{01C788C5-4576-4F46-990A-3B05A8044A41}" type="slidenum">
              <a:rPr lang="en-US">
                <a:solidFill>
                  <a:srgbClr val="FDFDFE"/>
                </a:solidFill>
              </a:rPr>
              <a:pPr>
                <a:defRPr/>
              </a:pPr>
              <a:t>‹#›</a:t>
            </a:fld>
            <a:endParaRPr lang="en-US" sz="1400">
              <a:solidFill>
                <a:srgbClr val="FDFDFE"/>
              </a:solidFill>
            </a:endParaRPr>
          </a:p>
        </p:txBody>
      </p:sp>
    </p:spTree>
    <p:extLst>
      <p:ext uri="{BB962C8B-B14F-4D97-AF65-F5344CB8AC3E}">
        <p14:creationId xmlns:p14="http://schemas.microsoft.com/office/powerpoint/2010/main" val="359114707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9" descr="IHR_Logo_White.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12088" y="0"/>
            <a:ext cx="1331912"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lide Number Placeholder 1"/>
          <p:cNvSpPr>
            <a:spLocks noGrp="1"/>
          </p:cNvSpPr>
          <p:nvPr>
            <p:ph type="sldNum" sz="quarter" idx="10"/>
          </p:nvPr>
        </p:nvSpPr>
        <p:spPr/>
        <p:txBody>
          <a:bodyPr/>
          <a:lstStyle>
            <a:lvl1pPr>
              <a:defRPr/>
            </a:lvl1pPr>
          </a:lstStyle>
          <a:p>
            <a:pPr>
              <a:defRPr/>
            </a:pPr>
            <a:fld id="{BDA29295-BF3A-4A59-A742-3B7F74F2B162}" type="slidenum">
              <a:rPr lang="en-US">
                <a:solidFill>
                  <a:srgbClr val="FDFDFE"/>
                </a:solidFill>
              </a:rPr>
              <a:pPr>
                <a:defRPr/>
              </a:pPr>
              <a:t>‹#›</a:t>
            </a:fld>
            <a:endParaRPr lang="en-US" sz="1400">
              <a:solidFill>
                <a:srgbClr val="FDFDFE"/>
              </a:solidFill>
            </a:endParaRPr>
          </a:p>
        </p:txBody>
      </p:sp>
    </p:spTree>
    <p:extLst>
      <p:ext uri="{BB962C8B-B14F-4D97-AF65-F5344CB8AC3E}">
        <p14:creationId xmlns:p14="http://schemas.microsoft.com/office/powerpoint/2010/main" val="270241928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482A80"/>
        </a:solidFill>
        <a:effectLst/>
      </p:bgPr>
    </p:bg>
    <p:spTree>
      <p:nvGrpSpPr>
        <p:cNvPr id="1" name=""/>
        <p:cNvGrpSpPr/>
        <p:nvPr/>
      </p:nvGrpSpPr>
      <p:grpSpPr>
        <a:xfrm>
          <a:off x="0" y="0"/>
          <a:ext cx="0" cy="0"/>
          <a:chOff x="0" y="0"/>
          <a:chExt cx="0" cy="0"/>
        </a:xfrm>
      </p:grpSpPr>
      <p:cxnSp>
        <p:nvCxnSpPr>
          <p:cNvPr id="4" name="Straight Connector 3"/>
          <p:cNvCxnSpPr/>
          <p:nvPr userDrawn="1"/>
        </p:nvCxnSpPr>
        <p:spPr bwMode="auto">
          <a:xfrm>
            <a:off x="685800" y="1080887"/>
            <a:ext cx="7543800" cy="0"/>
          </a:xfrm>
          <a:prstGeom prst="line">
            <a:avLst/>
          </a:prstGeom>
          <a:solidFill>
            <a:schemeClr val="accent1"/>
          </a:solidFill>
          <a:ln w="28575" cap="flat" cmpd="sng" algn="ctr">
            <a:solidFill>
              <a:srgbClr val="FFFFFF"/>
            </a:solidFill>
            <a:prstDash val="solid"/>
            <a:round/>
            <a:headEnd type="none" w="med" len="med"/>
            <a:tailEnd type="none" w="med" len="med"/>
          </a:ln>
          <a:effectLst/>
        </p:spPr>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0" y="4495800"/>
            <a:ext cx="2220855" cy="1905000"/>
          </a:xfrm>
          <a:prstGeom prst="rect">
            <a:avLst/>
          </a:prstGeom>
        </p:spPr>
      </p:pic>
      <p:grpSp>
        <p:nvGrpSpPr>
          <p:cNvPr id="12" name="Group 15"/>
          <p:cNvGrpSpPr>
            <a:grpSpLocks/>
          </p:cNvGrpSpPr>
          <p:nvPr userDrawn="1"/>
        </p:nvGrpSpPr>
        <p:grpSpPr bwMode="auto">
          <a:xfrm>
            <a:off x="0" y="6476992"/>
            <a:ext cx="9145588" cy="381007"/>
            <a:chOff x="2" y="6499223"/>
            <a:chExt cx="9145586" cy="381009"/>
          </a:xfrm>
        </p:grpSpPr>
        <p:sp>
          <p:nvSpPr>
            <p:cNvPr id="13" name="Rectangle 2"/>
            <p:cNvSpPr>
              <a:spLocks noChangeArrowheads="1"/>
            </p:cNvSpPr>
            <p:nvPr userDrawn="1"/>
          </p:nvSpPr>
          <p:spPr bwMode="auto">
            <a:xfrm rot="5400000">
              <a:off x="7242968" y="5893596"/>
              <a:ext cx="381003" cy="1592262"/>
            </a:xfrm>
            <a:prstGeom prst="rect">
              <a:avLst/>
            </a:prstGeom>
            <a:solidFill>
              <a:schemeClr val="accent2"/>
            </a:solidFill>
            <a:ln>
              <a:noFill/>
            </a:ln>
            <a:extLst>
              <a:ext uri="{91240B29-F687-4f45-9708-019B960494DF}">
                <a14:hiddenLine xmlns:a14="http://schemas.microsoft.com/office/drawing/2010/main" xmlns="" w="9525" algn="ctr">
                  <a:solidFill>
                    <a:srgbClr val="000000"/>
                  </a:solidFill>
                  <a:round/>
                  <a:headEnd/>
                  <a:tailEnd/>
                </a14:hiddenLine>
              </a:ext>
            </a:extLst>
          </p:spPr>
          <p:txBody>
            <a:bodyPr/>
            <a:lstStyle>
              <a:lvl1pPr>
                <a:defRPr sz="2400">
                  <a:solidFill>
                    <a:schemeClr val="tx1"/>
                  </a:solidFill>
                  <a:latin typeface="Times" pitchFamily="14" charset="0"/>
                </a:defRPr>
              </a:lvl1pPr>
              <a:lvl2pPr marL="742950" indent="-285750">
                <a:defRPr sz="2400">
                  <a:solidFill>
                    <a:schemeClr val="tx1"/>
                  </a:solidFill>
                  <a:latin typeface="Times" pitchFamily="14" charset="0"/>
                </a:defRPr>
              </a:lvl2pPr>
              <a:lvl3pPr marL="1143000" indent="-228600">
                <a:defRPr sz="2400">
                  <a:solidFill>
                    <a:schemeClr val="tx1"/>
                  </a:solidFill>
                  <a:latin typeface="Times" pitchFamily="14" charset="0"/>
                </a:defRPr>
              </a:lvl3pPr>
              <a:lvl4pPr marL="1600200" indent="-228600">
                <a:defRPr sz="2400">
                  <a:solidFill>
                    <a:schemeClr val="tx1"/>
                  </a:solidFill>
                  <a:latin typeface="Times" pitchFamily="14" charset="0"/>
                </a:defRPr>
              </a:lvl4pPr>
              <a:lvl5pPr marL="2057400" indent="-228600">
                <a:defRPr sz="2400">
                  <a:solidFill>
                    <a:schemeClr val="tx1"/>
                  </a:solidFill>
                  <a:latin typeface="Times" pitchFamily="14" charset="0"/>
                </a:defRPr>
              </a:lvl5pPr>
              <a:lvl6pPr marL="2514600" indent="-228600" algn="ctr" eaLnBrk="0" fontAlgn="base" hangingPunct="0">
                <a:spcBef>
                  <a:spcPct val="0"/>
                </a:spcBef>
                <a:spcAft>
                  <a:spcPct val="0"/>
                </a:spcAft>
                <a:defRPr sz="2400">
                  <a:solidFill>
                    <a:schemeClr val="tx1"/>
                  </a:solidFill>
                  <a:latin typeface="Times" pitchFamily="14" charset="0"/>
                </a:defRPr>
              </a:lvl6pPr>
              <a:lvl7pPr marL="2971800" indent="-228600" algn="ctr" eaLnBrk="0" fontAlgn="base" hangingPunct="0">
                <a:spcBef>
                  <a:spcPct val="0"/>
                </a:spcBef>
                <a:spcAft>
                  <a:spcPct val="0"/>
                </a:spcAft>
                <a:defRPr sz="2400">
                  <a:solidFill>
                    <a:schemeClr val="tx1"/>
                  </a:solidFill>
                  <a:latin typeface="Times" pitchFamily="14" charset="0"/>
                </a:defRPr>
              </a:lvl7pPr>
              <a:lvl8pPr marL="3429000" indent="-228600" algn="ctr" eaLnBrk="0" fontAlgn="base" hangingPunct="0">
                <a:spcBef>
                  <a:spcPct val="0"/>
                </a:spcBef>
                <a:spcAft>
                  <a:spcPct val="0"/>
                </a:spcAft>
                <a:defRPr sz="2400">
                  <a:solidFill>
                    <a:schemeClr val="tx1"/>
                  </a:solidFill>
                  <a:latin typeface="Times" pitchFamily="14" charset="0"/>
                </a:defRPr>
              </a:lvl8pPr>
              <a:lvl9pPr marL="3886200" indent="-228600" algn="ctr" eaLnBrk="0" fontAlgn="base" hangingPunct="0">
                <a:spcBef>
                  <a:spcPct val="0"/>
                </a:spcBef>
                <a:spcAft>
                  <a:spcPct val="0"/>
                </a:spcAft>
                <a:defRPr sz="2400">
                  <a:solidFill>
                    <a:schemeClr val="tx1"/>
                  </a:solidFill>
                  <a:latin typeface="Times" pitchFamily="14" charset="0"/>
                </a:defRPr>
              </a:lvl9pPr>
            </a:lstStyle>
            <a:p>
              <a:endParaRPr lang="en-US" altLang="en-US"/>
            </a:p>
          </p:txBody>
        </p:sp>
        <p:sp>
          <p:nvSpPr>
            <p:cNvPr id="14" name="Rectangle 13"/>
            <p:cNvSpPr>
              <a:spLocks noChangeArrowheads="1"/>
            </p:cNvSpPr>
            <p:nvPr userDrawn="1"/>
          </p:nvSpPr>
          <p:spPr bwMode="auto">
            <a:xfrm rot="5400000">
              <a:off x="4386262" y="4627564"/>
              <a:ext cx="381001" cy="4124324"/>
            </a:xfrm>
            <a:prstGeom prst="rect">
              <a:avLst/>
            </a:prstGeom>
            <a:solidFill>
              <a:schemeClr val="accent1"/>
            </a:solidFill>
            <a:ln>
              <a:noFill/>
            </a:ln>
            <a:extLst>
              <a:ext uri="{91240B29-F687-4f45-9708-019B960494DF}">
                <a14:hiddenLine xmlns:a14="http://schemas.microsoft.com/office/drawing/2010/main" xmlns="" w="9525" algn="ctr">
                  <a:solidFill>
                    <a:srgbClr val="000000"/>
                  </a:solidFill>
                  <a:round/>
                  <a:headEnd/>
                  <a:tailEnd/>
                </a14:hiddenLine>
              </a:ext>
            </a:extLst>
          </p:spPr>
          <p:txBody>
            <a:bodyPr/>
            <a:lstStyle>
              <a:lvl1pPr>
                <a:defRPr sz="2400">
                  <a:solidFill>
                    <a:schemeClr val="tx1"/>
                  </a:solidFill>
                  <a:latin typeface="Times" pitchFamily="14" charset="0"/>
                </a:defRPr>
              </a:lvl1pPr>
              <a:lvl2pPr marL="742950" indent="-285750">
                <a:defRPr sz="2400">
                  <a:solidFill>
                    <a:schemeClr val="tx1"/>
                  </a:solidFill>
                  <a:latin typeface="Times" pitchFamily="14" charset="0"/>
                </a:defRPr>
              </a:lvl2pPr>
              <a:lvl3pPr marL="1143000" indent="-228600">
                <a:defRPr sz="2400">
                  <a:solidFill>
                    <a:schemeClr val="tx1"/>
                  </a:solidFill>
                  <a:latin typeface="Times" pitchFamily="14" charset="0"/>
                </a:defRPr>
              </a:lvl3pPr>
              <a:lvl4pPr marL="1600200" indent="-228600">
                <a:defRPr sz="2400">
                  <a:solidFill>
                    <a:schemeClr val="tx1"/>
                  </a:solidFill>
                  <a:latin typeface="Times" pitchFamily="14" charset="0"/>
                </a:defRPr>
              </a:lvl4pPr>
              <a:lvl5pPr marL="2057400" indent="-228600">
                <a:defRPr sz="2400">
                  <a:solidFill>
                    <a:schemeClr val="tx1"/>
                  </a:solidFill>
                  <a:latin typeface="Times" pitchFamily="14" charset="0"/>
                </a:defRPr>
              </a:lvl5pPr>
              <a:lvl6pPr marL="2514600" indent="-228600" algn="ctr" eaLnBrk="0" fontAlgn="base" hangingPunct="0">
                <a:spcBef>
                  <a:spcPct val="0"/>
                </a:spcBef>
                <a:spcAft>
                  <a:spcPct val="0"/>
                </a:spcAft>
                <a:defRPr sz="2400">
                  <a:solidFill>
                    <a:schemeClr val="tx1"/>
                  </a:solidFill>
                  <a:latin typeface="Times" pitchFamily="14" charset="0"/>
                </a:defRPr>
              </a:lvl6pPr>
              <a:lvl7pPr marL="2971800" indent="-228600" algn="ctr" eaLnBrk="0" fontAlgn="base" hangingPunct="0">
                <a:spcBef>
                  <a:spcPct val="0"/>
                </a:spcBef>
                <a:spcAft>
                  <a:spcPct val="0"/>
                </a:spcAft>
                <a:defRPr sz="2400">
                  <a:solidFill>
                    <a:schemeClr val="tx1"/>
                  </a:solidFill>
                  <a:latin typeface="Times" pitchFamily="14" charset="0"/>
                </a:defRPr>
              </a:lvl7pPr>
              <a:lvl8pPr marL="3429000" indent="-228600" algn="ctr" eaLnBrk="0" fontAlgn="base" hangingPunct="0">
                <a:spcBef>
                  <a:spcPct val="0"/>
                </a:spcBef>
                <a:spcAft>
                  <a:spcPct val="0"/>
                </a:spcAft>
                <a:defRPr sz="2400">
                  <a:solidFill>
                    <a:schemeClr val="tx1"/>
                  </a:solidFill>
                  <a:latin typeface="Times" pitchFamily="14" charset="0"/>
                </a:defRPr>
              </a:lvl8pPr>
              <a:lvl9pPr marL="3886200" indent="-228600" algn="ctr" eaLnBrk="0" fontAlgn="base" hangingPunct="0">
                <a:spcBef>
                  <a:spcPct val="0"/>
                </a:spcBef>
                <a:spcAft>
                  <a:spcPct val="0"/>
                </a:spcAft>
                <a:defRPr sz="2400">
                  <a:solidFill>
                    <a:schemeClr val="tx1"/>
                  </a:solidFill>
                  <a:latin typeface="Times" pitchFamily="14" charset="0"/>
                </a:defRPr>
              </a:lvl9pPr>
            </a:lstStyle>
            <a:p>
              <a:endParaRPr lang="en-US" altLang="en-US"/>
            </a:p>
          </p:txBody>
        </p:sp>
        <p:sp>
          <p:nvSpPr>
            <p:cNvPr id="15" name="Rectangle 14"/>
            <p:cNvSpPr/>
            <p:nvPr userDrawn="1"/>
          </p:nvSpPr>
          <p:spPr bwMode="auto">
            <a:xfrm rot="5400000">
              <a:off x="8497094" y="6231735"/>
              <a:ext cx="381000" cy="915988"/>
            </a:xfrm>
            <a:prstGeom prst="rect">
              <a:avLst/>
            </a:prstGeom>
            <a:solidFill>
              <a:schemeClr val="accent5"/>
            </a:solidFill>
            <a:ln w="9525" cap="flat" cmpd="sng" algn="ctr">
              <a:noFill/>
              <a:prstDash val="solid"/>
              <a:round/>
              <a:headEnd type="none" w="med" len="med"/>
              <a:tailEnd type="none" w="med" len="med"/>
            </a:ln>
            <a:effectLst/>
          </p:spPr>
          <p:txBody>
            <a:bodyPr/>
            <a:lstStyle/>
            <a:p>
              <a:pPr>
                <a:defRPr/>
              </a:pPr>
              <a:endParaRPr lang="en-US"/>
            </a:p>
          </p:txBody>
        </p:sp>
        <p:sp>
          <p:nvSpPr>
            <p:cNvPr id="16" name="Rectangle 15"/>
            <p:cNvSpPr/>
            <p:nvPr userDrawn="1"/>
          </p:nvSpPr>
          <p:spPr bwMode="auto">
            <a:xfrm rot="16200000">
              <a:off x="1546225" y="5911850"/>
              <a:ext cx="381004" cy="1555750"/>
            </a:xfrm>
            <a:prstGeom prst="rect">
              <a:avLst/>
            </a:prstGeom>
            <a:solidFill>
              <a:schemeClr val="accent3"/>
            </a:solidFill>
            <a:ln w="9525" cap="flat" cmpd="sng" algn="ctr">
              <a:noFill/>
              <a:prstDash val="solid"/>
              <a:round/>
              <a:headEnd type="none" w="med" len="med"/>
              <a:tailEnd type="none" w="med" len="med"/>
            </a:ln>
            <a:effectLst/>
          </p:spPr>
          <p:txBody>
            <a:bodyPr/>
            <a:lstStyle/>
            <a:p>
              <a:pPr>
                <a:defRPr/>
              </a:pPr>
              <a:endParaRPr lang="en-US"/>
            </a:p>
          </p:txBody>
        </p:sp>
        <p:sp>
          <p:nvSpPr>
            <p:cNvPr id="17" name="Rectangle 11"/>
            <p:cNvSpPr>
              <a:spLocks noChangeArrowheads="1"/>
            </p:cNvSpPr>
            <p:nvPr userDrawn="1"/>
          </p:nvSpPr>
          <p:spPr bwMode="auto">
            <a:xfrm rot="16200000">
              <a:off x="288922" y="6210303"/>
              <a:ext cx="381009" cy="958850"/>
            </a:xfrm>
            <a:prstGeom prst="rect">
              <a:avLst/>
            </a:prstGeom>
            <a:solidFill>
              <a:schemeClr val="accent4"/>
            </a:solidFill>
            <a:ln>
              <a:noFill/>
            </a:ln>
            <a:extLst>
              <a:ext uri="{91240B29-F687-4f45-9708-019B960494DF}">
                <a14:hiddenLine xmlns:a14="http://schemas.microsoft.com/office/drawing/2010/main" xmlns="" w="9525" algn="ctr">
                  <a:solidFill>
                    <a:srgbClr val="000000"/>
                  </a:solidFill>
                  <a:round/>
                  <a:headEnd/>
                  <a:tailEnd/>
                </a14:hiddenLine>
              </a:ext>
            </a:extLst>
          </p:spPr>
          <p:txBody>
            <a:bodyPr/>
            <a:lstStyle>
              <a:lvl1pPr>
                <a:defRPr sz="2400">
                  <a:solidFill>
                    <a:schemeClr val="tx1"/>
                  </a:solidFill>
                  <a:latin typeface="Times" pitchFamily="14" charset="0"/>
                </a:defRPr>
              </a:lvl1pPr>
              <a:lvl2pPr marL="742950" indent="-285750">
                <a:defRPr sz="2400">
                  <a:solidFill>
                    <a:schemeClr val="tx1"/>
                  </a:solidFill>
                  <a:latin typeface="Times" pitchFamily="14" charset="0"/>
                </a:defRPr>
              </a:lvl2pPr>
              <a:lvl3pPr marL="1143000" indent="-228600">
                <a:defRPr sz="2400">
                  <a:solidFill>
                    <a:schemeClr val="tx1"/>
                  </a:solidFill>
                  <a:latin typeface="Times" pitchFamily="14" charset="0"/>
                </a:defRPr>
              </a:lvl3pPr>
              <a:lvl4pPr marL="1600200" indent="-228600">
                <a:defRPr sz="2400">
                  <a:solidFill>
                    <a:schemeClr val="tx1"/>
                  </a:solidFill>
                  <a:latin typeface="Times" pitchFamily="14" charset="0"/>
                </a:defRPr>
              </a:lvl4pPr>
              <a:lvl5pPr marL="2057400" indent="-228600">
                <a:defRPr sz="2400">
                  <a:solidFill>
                    <a:schemeClr val="tx1"/>
                  </a:solidFill>
                  <a:latin typeface="Times" pitchFamily="14" charset="0"/>
                </a:defRPr>
              </a:lvl5pPr>
              <a:lvl6pPr marL="2514600" indent="-228600" algn="ctr" eaLnBrk="0" fontAlgn="base" hangingPunct="0">
                <a:spcBef>
                  <a:spcPct val="0"/>
                </a:spcBef>
                <a:spcAft>
                  <a:spcPct val="0"/>
                </a:spcAft>
                <a:defRPr sz="2400">
                  <a:solidFill>
                    <a:schemeClr val="tx1"/>
                  </a:solidFill>
                  <a:latin typeface="Times" pitchFamily="14" charset="0"/>
                </a:defRPr>
              </a:lvl6pPr>
              <a:lvl7pPr marL="2971800" indent="-228600" algn="ctr" eaLnBrk="0" fontAlgn="base" hangingPunct="0">
                <a:spcBef>
                  <a:spcPct val="0"/>
                </a:spcBef>
                <a:spcAft>
                  <a:spcPct val="0"/>
                </a:spcAft>
                <a:defRPr sz="2400">
                  <a:solidFill>
                    <a:schemeClr val="tx1"/>
                  </a:solidFill>
                  <a:latin typeface="Times" pitchFamily="14" charset="0"/>
                </a:defRPr>
              </a:lvl7pPr>
              <a:lvl8pPr marL="3429000" indent="-228600" algn="ctr" eaLnBrk="0" fontAlgn="base" hangingPunct="0">
                <a:spcBef>
                  <a:spcPct val="0"/>
                </a:spcBef>
                <a:spcAft>
                  <a:spcPct val="0"/>
                </a:spcAft>
                <a:defRPr sz="2400">
                  <a:solidFill>
                    <a:schemeClr val="tx1"/>
                  </a:solidFill>
                  <a:latin typeface="Times" pitchFamily="14" charset="0"/>
                </a:defRPr>
              </a:lvl8pPr>
              <a:lvl9pPr marL="3886200" indent="-228600" algn="ctr" eaLnBrk="0" fontAlgn="base" hangingPunct="0">
                <a:spcBef>
                  <a:spcPct val="0"/>
                </a:spcBef>
                <a:spcAft>
                  <a:spcPct val="0"/>
                </a:spcAft>
                <a:defRPr sz="2400">
                  <a:solidFill>
                    <a:schemeClr val="tx1"/>
                  </a:solidFill>
                  <a:latin typeface="Times" pitchFamily="14" charset="0"/>
                </a:defRPr>
              </a:lvl9pPr>
            </a:lstStyle>
            <a:p>
              <a:endParaRPr lang="en-US" altLang="en-US"/>
            </a:p>
          </p:txBody>
        </p:sp>
      </p:grpSp>
    </p:spTree>
    <p:extLst>
      <p:ext uri="{BB962C8B-B14F-4D97-AF65-F5344CB8AC3E}">
        <p14:creationId xmlns:p14="http://schemas.microsoft.com/office/powerpoint/2010/main" val="223825490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9" descr="IHR_Logo_White.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12088" y="0"/>
            <a:ext cx="1331912"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1142999"/>
            <a:ext cx="9144000" cy="3584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6"/>
          <p:cNvSpPr>
            <a:spLocks noGrp="1" noChangeArrowheads="1"/>
          </p:cNvSpPr>
          <p:nvPr>
            <p:ph type="sldNum" sz="quarter" idx="10"/>
          </p:nvPr>
        </p:nvSpPr>
        <p:spPr/>
        <p:txBody>
          <a:bodyPr/>
          <a:lstStyle>
            <a:lvl1pPr>
              <a:defRPr/>
            </a:lvl1pPr>
          </a:lstStyle>
          <a:p>
            <a:pPr>
              <a:defRPr/>
            </a:pPr>
            <a:fld id="{957FA7C2-6FB0-4A02-A138-87815E4594E7}" type="slidenum">
              <a:rPr lang="en-US">
                <a:solidFill>
                  <a:srgbClr val="FDFDFE"/>
                </a:solidFill>
              </a:rPr>
              <a:pPr>
                <a:defRPr/>
              </a:pPr>
              <a:t>‹#›</a:t>
            </a:fld>
            <a:endParaRPr lang="en-US" sz="1400">
              <a:solidFill>
                <a:srgbClr val="FDFDFE"/>
              </a:solidFill>
            </a:endParaRPr>
          </a:p>
        </p:txBody>
      </p:sp>
    </p:spTree>
    <p:extLst>
      <p:ext uri="{BB962C8B-B14F-4D97-AF65-F5344CB8AC3E}">
        <p14:creationId xmlns:p14="http://schemas.microsoft.com/office/powerpoint/2010/main" val="232607874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Logo Slide">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632068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482A80"/>
        </a:solidFill>
        <a:effectLst/>
      </p:bgPr>
    </p:bg>
    <p:spTree>
      <p:nvGrpSpPr>
        <p:cNvPr id="1" name=""/>
        <p:cNvGrpSpPr/>
        <p:nvPr/>
      </p:nvGrpSpPr>
      <p:grpSpPr>
        <a:xfrm>
          <a:off x="0" y="0"/>
          <a:ext cx="0" cy="0"/>
          <a:chOff x="0" y="0"/>
          <a:chExt cx="0" cy="0"/>
        </a:xfrm>
      </p:grpSpPr>
      <p:cxnSp>
        <p:nvCxnSpPr>
          <p:cNvPr id="4" name="Straight Connector 3"/>
          <p:cNvCxnSpPr/>
          <p:nvPr userDrawn="1"/>
        </p:nvCxnSpPr>
        <p:spPr bwMode="auto">
          <a:xfrm>
            <a:off x="685800" y="1080887"/>
            <a:ext cx="7543800" cy="0"/>
          </a:xfrm>
          <a:prstGeom prst="line">
            <a:avLst/>
          </a:prstGeom>
          <a:solidFill>
            <a:schemeClr val="accent1"/>
          </a:solidFill>
          <a:ln w="28575" cap="flat" cmpd="sng" algn="ctr">
            <a:solidFill>
              <a:srgbClr val="FFFFFF"/>
            </a:solidFill>
            <a:prstDash val="solid"/>
            <a:round/>
            <a:headEnd type="none" w="med" len="med"/>
            <a:tailEnd type="none" w="med" len="med"/>
          </a:ln>
          <a:effectLst/>
        </p:spPr>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0" y="4495800"/>
            <a:ext cx="2220855" cy="1905000"/>
          </a:xfrm>
          <a:prstGeom prst="rect">
            <a:avLst/>
          </a:prstGeom>
        </p:spPr>
      </p:pic>
      <p:grpSp>
        <p:nvGrpSpPr>
          <p:cNvPr id="12" name="Group 15"/>
          <p:cNvGrpSpPr>
            <a:grpSpLocks/>
          </p:cNvGrpSpPr>
          <p:nvPr userDrawn="1"/>
        </p:nvGrpSpPr>
        <p:grpSpPr bwMode="auto">
          <a:xfrm>
            <a:off x="0" y="6476992"/>
            <a:ext cx="9145588" cy="381007"/>
            <a:chOff x="2" y="6499223"/>
            <a:chExt cx="9145586" cy="381009"/>
          </a:xfrm>
        </p:grpSpPr>
        <p:sp>
          <p:nvSpPr>
            <p:cNvPr id="13" name="Rectangle 2"/>
            <p:cNvSpPr>
              <a:spLocks noChangeArrowheads="1"/>
            </p:cNvSpPr>
            <p:nvPr userDrawn="1"/>
          </p:nvSpPr>
          <p:spPr bwMode="auto">
            <a:xfrm rot="5400000">
              <a:off x="7242968" y="5893596"/>
              <a:ext cx="381003" cy="1592262"/>
            </a:xfrm>
            <a:prstGeom prst="rect">
              <a:avLst/>
            </a:prstGeom>
            <a:solidFill>
              <a:schemeClr val="accent2"/>
            </a:solidFill>
            <a:ln>
              <a:noFill/>
            </a:ln>
            <a:extLst>
              <a:ext uri="{91240B29-F687-4f45-9708-019B960494DF}">
                <a14:hiddenLine xmlns:a14="http://schemas.microsoft.com/office/drawing/2010/main" xmlns="" w="9525" algn="ctr">
                  <a:solidFill>
                    <a:srgbClr val="000000"/>
                  </a:solidFill>
                  <a:round/>
                  <a:headEnd/>
                  <a:tailEnd/>
                </a14:hiddenLine>
              </a:ext>
            </a:extLst>
          </p:spPr>
          <p:txBody>
            <a:bodyPr/>
            <a:lstStyle>
              <a:lvl1pPr>
                <a:defRPr sz="2400">
                  <a:solidFill>
                    <a:schemeClr val="tx1"/>
                  </a:solidFill>
                  <a:latin typeface="Times" pitchFamily="14" charset="0"/>
                </a:defRPr>
              </a:lvl1pPr>
              <a:lvl2pPr marL="742950" indent="-285750">
                <a:defRPr sz="2400">
                  <a:solidFill>
                    <a:schemeClr val="tx1"/>
                  </a:solidFill>
                  <a:latin typeface="Times" pitchFamily="14" charset="0"/>
                </a:defRPr>
              </a:lvl2pPr>
              <a:lvl3pPr marL="1143000" indent="-228600">
                <a:defRPr sz="2400">
                  <a:solidFill>
                    <a:schemeClr val="tx1"/>
                  </a:solidFill>
                  <a:latin typeface="Times" pitchFamily="14" charset="0"/>
                </a:defRPr>
              </a:lvl3pPr>
              <a:lvl4pPr marL="1600200" indent="-228600">
                <a:defRPr sz="2400">
                  <a:solidFill>
                    <a:schemeClr val="tx1"/>
                  </a:solidFill>
                  <a:latin typeface="Times" pitchFamily="14" charset="0"/>
                </a:defRPr>
              </a:lvl4pPr>
              <a:lvl5pPr marL="2057400" indent="-228600">
                <a:defRPr sz="2400">
                  <a:solidFill>
                    <a:schemeClr val="tx1"/>
                  </a:solidFill>
                  <a:latin typeface="Times" pitchFamily="14" charset="0"/>
                </a:defRPr>
              </a:lvl5pPr>
              <a:lvl6pPr marL="2514600" indent="-228600" algn="ctr" eaLnBrk="0" fontAlgn="base" hangingPunct="0">
                <a:spcBef>
                  <a:spcPct val="0"/>
                </a:spcBef>
                <a:spcAft>
                  <a:spcPct val="0"/>
                </a:spcAft>
                <a:defRPr sz="2400">
                  <a:solidFill>
                    <a:schemeClr val="tx1"/>
                  </a:solidFill>
                  <a:latin typeface="Times" pitchFamily="14" charset="0"/>
                </a:defRPr>
              </a:lvl6pPr>
              <a:lvl7pPr marL="2971800" indent="-228600" algn="ctr" eaLnBrk="0" fontAlgn="base" hangingPunct="0">
                <a:spcBef>
                  <a:spcPct val="0"/>
                </a:spcBef>
                <a:spcAft>
                  <a:spcPct val="0"/>
                </a:spcAft>
                <a:defRPr sz="2400">
                  <a:solidFill>
                    <a:schemeClr val="tx1"/>
                  </a:solidFill>
                  <a:latin typeface="Times" pitchFamily="14" charset="0"/>
                </a:defRPr>
              </a:lvl7pPr>
              <a:lvl8pPr marL="3429000" indent="-228600" algn="ctr" eaLnBrk="0" fontAlgn="base" hangingPunct="0">
                <a:spcBef>
                  <a:spcPct val="0"/>
                </a:spcBef>
                <a:spcAft>
                  <a:spcPct val="0"/>
                </a:spcAft>
                <a:defRPr sz="2400">
                  <a:solidFill>
                    <a:schemeClr val="tx1"/>
                  </a:solidFill>
                  <a:latin typeface="Times" pitchFamily="14" charset="0"/>
                </a:defRPr>
              </a:lvl8pPr>
              <a:lvl9pPr marL="3886200" indent="-228600" algn="ctr" eaLnBrk="0" fontAlgn="base" hangingPunct="0">
                <a:spcBef>
                  <a:spcPct val="0"/>
                </a:spcBef>
                <a:spcAft>
                  <a:spcPct val="0"/>
                </a:spcAft>
                <a:defRPr sz="2400">
                  <a:solidFill>
                    <a:schemeClr val="tx1"/>
                  </a:solidFill>
                  <a:latin typeface="Times" pitchFamily="14" charset="0"/>
                </a:defRPr>
              </a:lvl9pPr>
            </a:lstStyle>
            <a:p>
              <a:endParaRPr lang="en-US" altLang="en-US">
                <a:solidFill>
                  <a:srgbClr val="495B77"/>
                </a:solidFill>
              </a:endParaRPr>
            </a:p>
          </p:txBody>
        </p:sp>
        <p:sp>
          <p:nvSpPr>
            <p:cNvPr id="14" name="Rectangle 13"/>
            <p:cNvSpPr>
              <a:spLocks noChangeArrowheads="1"/>
            </p:cNvSpPr>
            <p:nvPr userDrawn="1"/>
          </p:nvSpPr>
          <p:spPr bwMode="auto">
            <a:xfrm rot="5400000">
              <a:off x="4386262" y="4627564"/>
              <a:ext cx="381001" cy="4124324"/>
            </a:xfrm>
            <a:prstGeom prst="rect">
              <a:avLst/>
            </a:prstGeom>
            <a:solidFill>
              <a:schemeClr val="accent1"/>
            </a:solidFill>
            <a:ln>
              <a:noFill/>
            </a:ln>
            <a:extLst>
              <a:ext uri="{91240B29-F687-4f45-9708-019B960494DF}">
                <a14:hiddenLine xmlns:a14="http://schemas.microsoft.com/office/drawing/2010/main" xmlns="" w="9525" algn="ctr">
                  <a:solidFill>
                    <a:srgbClr val="000000"/>
                  </a:solidFill>
                  <a:round/>
                  <a:headEnd/>
                  <a:tailEnd/>
                </a14:hiddenLine>
              </a:ext>
            </a:extLst>
          </p:spPr>
          <p:txBody>
            <a:bodyPr/>
            <a:lstStyle>
              <a:lvl1pPr>
                <a:defRPr sz="2400">
                  <a:solidFill>
                    <a:schemeClr val="tx1"/>
                  </a:solidFill>
                  <a:latin typeface="Times" pitchFamily="14" charset="0"/>
                </a:defRPr>
              </a:lvl1pPr>
              <a:lvl2pPr marL="742950" indent="-285750">
                <a:defRPr sz="2400">
                  <a:solidFill>
                    <a:schemeClr val="tx1"/>
                  </a:solidFill>
                  <a:latin typeface="Times" pitchFamily="14" charset="0"/>
                </a:defRPr>
              </a:lvl2pPr>
              <a:lvl3pPr marL="1143000" indent="-228600">
                <a:defRPr sz="2400">
                  <a:solidFill>
                    <a:schemeClr val="tx1"/>
                  </a:solidFill>
                  <a:latin typeface="Times" pitchFamily="14" charset="0"/>
                </a:defRPr>
              </a:lvl3pPr>
              <a:lvl4pPr marL="1600200" indent="-228600">
                <a:defRPr sz="2400">
                  <a:solidFill>
                    <a:schemeClr val="tx1"/>
                  </a:solidFill>
                  <a:latin typeface="Times" pitchFamily="14" charset="0"/>
                </a:defRPr>
              </a:lvl4pPr>
              <a:lvl5pPr marL="2057400" indent="-228600">
                <a:defRPr sz="2400">
                  <a:solidFill>
                    <a:schemeClr val="tx1"/>
                  </a:solidFill>
                  <a:latin typeface="Times" pitchFamily="14" charset="0"/>
                </a:defRPr>
              </a:lvl5pPr>
              <a:lvl6pPr marL="2514600" indent="-228600" algn="ctr" eaLnBrk="0" fontAlgn="base" hangingPunct="0">
                <a:spcBef>
                  <a:spcPct val="0"/>
                </a:spcBef>
                <a:spcAft>
                  <a:spcPct val="0"/>
                </a:spcAft>
                <a:defRPr sz="2400">
                  <a:solidFill>
                    <a:schemeClr val="tx1"/>
                  </a:solidFill>
                  <a:latin typeface="Times" pitchFamily="14" charset="0"/>
                </a:defRPr>
              </a:lvl6pPr>
              <a:lvl7pPr marL="2971800" indent="-228600" algn="ctr" eaLnBrk="0" fontAlgn="base" hangingPunct="0">
                <a:spcBef>
                  <a:spcPct val="0"/>
                </a:spcBef>
                <a:spcAft>
                  <a:spcPct val="0"/>
                </a:spcAft>
                <a:defRPr sz="2400">
                  <a:solidFill>
                    <a:schemeClr val="tx1"/>
                  </a:solidFill>
                  <a:latin typeface="Times" pitchFamily="14" charset="0"/>
                </a:defRPr>
              </a:lvl7pPr>
              <a:lvl8pPr marL="3429000" indent="-228600" algn="ctr" eaLnBrk="0" fontAlgn="base" hangingPunct="0">
                <a:spcBef>
                  <a:spcPct val="0"/>
                </a:spcBef>
                <a:spcAft>
                  <a:spcPct val="0"/>
                </a:spcAft>
                <a:defRPr sz="2400">
                  <a:solidFill>
                    <a:schemeClr val="tx1"/>
                  </a:solidFill>
                  <a:latin typeface="Times" pitchFamily="14" charset="0"/>
                </a:defRPr>
              </a:lvl8pPr>
              <a:lvl9pPr marL="3886200" indent="-228600" algn="ctr" eaLnBrk="0" fontAlgn="base" hangingPunct="0">
                <a:spcBef>
                  <a:spcPct val="0"/>
                </a:spcBef>
                <a:spcAft>
                  <a:spcPct val="0"/>
                </a:spcAft>
                <a:defRPr sz="2400">
                  <a:solidFill>
                    <a:schemeClr val="tx1"/>
                  </a:solidFill>
                  <a:latin typeface="Times" pitchFamily="14" charset="0"/>
                </a:defRPr>
              </a:lvl9pPr>
            </a:lstStyle>
            <a:p>
              <a:endParaRPr lang="en-US" altLang="en-US">
                <a:solidFill>
                  <a:srgbClr val="495B77"/>
                </a:solidFill>
              </a:endParaRPr>
            </a:p>
          </p:txBody>
        </p:sp>
        <p:sp>
          <p:nvSpPr>
            <p:cNvPr id="15" name="Rectangle 14"/>
            <p:cNvSpPr/>
            <p:nvPr userDrawn="1"/>
          </p:nvSpPr>
          <p:spPr bwMode="auto">
            <a:xfrm rot="5400000">
              <a:off x="8497094" y="6231735"/>
              <a:ext cx="381000" cy="915988"/>
            </a:xfrm>
            <a:prstGeom prst="rect">
              <a:avLst/>
            </a:prstGeom>
            <a:solidFill>
              <a:schemeClr val="accent5"/>
            </a:solidFill>
            <a:ln w="9525" cap="flat" cmpd="sng" algn="ctr">
              <a:noFill/>
              <a:prstDash val="solid"/>
              <a:round/>
              <a:headEnd type="none" w="med" len="med"/>
              <a:tailEnd type="none" w="med" len="med"/>
            </a:ln>
            <a:effectLst/>
          </p:spPr>
          <p:txBody>
            <a:bodyPr/>
            <a:lstStyle/>
            <a:p>
              <a:pPr>
                <a:defRPr/>
              </a:pPr>
              <a:endParaRPr lang="en-US">
                <a:solidFill>
                  <a:srgbClr val="495B77"/>
                </a:solidFill>
              </a:endParaRPr>
            </a:p>
          </p:txBody>
        </p:sp>
        <p:sp>
          <p:nvSpPr>
            <p:cNvPr id="16" name="Rectangle 15"/>
            <p:cNvSpPr/>
            <p:nvPr userDrawn="1"/>
          </p:nvSpPr>
          <p:spPr bwMode="auto">
            <a:xfrm rot="16200000">
              <a:off x="1546225" y="5911850"/>
              <a:ext cx="381004" cy="1555750"/>
            </a:xfrm>
            <a:prstGeom prst="rect">
              <a:avLst/>
            </a:prstGeom>
            <a:solidFill>
              <a:schemeClr val="accent3"/>
            </a:solidFill>
            <a:ln w="9525" cap="flat" cmpd="sng" algn="ctr">
              <a:noFill/>
              <a:prstDash val="solid"/>
              <a:round/>
              <a:headEnd type="none" w="med" len="med"/>
              <a:tailEnd type="none" w="med" len="med"/>
            </a:ln>
            <a:effectLst/>
          </p:spPr>
          <p:txBody>
            <a:bodyPr/>
            <a:lstStyle/>
            <a:p>
              <a:pPr>
                <a:defRPr/>
              </a:pPr>
              <a:endParaRPr lang="en-US">
                <a:solidFill>
                  <a:srgbClr val="495B77"/>
                </a:solidFill>
              </a:endParaRPr>
            </a:p>
          </p:txBody>
        </p:sp>
        <p:sp>
          <p:nvSpPr>
            <p:cNvPr id="17" name="Rectangle 11"/>
            <p:cNvSpPr>
              <a:spLocks noChangeArrowheads="1"/>
            </p:cNvSpPr>
            <p:nvPr userDrawn="1"/>
          </p:nvSpPr>
          <p:spPr bwMode="auto">
            <a:xfrm rot="16200000">
              <a:off x="288922" y="6210303"/>
              <a:ext cx="381009" cy="958850"/>
            </a:xfrm>
            <a:prstGeom prst="rect">
              <a:avLst/>
            </a:prstGeom>
            <a:solidFill>
              <a:schemeClr val="accent4"/>
            </a:solidFill>
            <a:ln>
              <a:noFill/>
            </a:ln>
            <a:extLst>
              <a:ext uri="{91240B29-F687-4f45-9708-019B960494DF}">
                <a14:hiddenLine xmlns:a14="http://schemas.microsoft.com/office/drawing/2010/main" xmlns="" w="9525" algn="ctr">
                  <a:solidFill>
                    <a:srgbClr val="000000"/>
                  </a:solidFill>
                  <a:round/>
                  <a:headEnd/>
                  <a:tailEnd/>
                </a14:hiddenLine>
              </a:ext>
            </a:extLst>
          </p:spPr>
          <p:txBody>
            <a:bodyPr/>
            <a:lstStyle>
              <a:lvl1pPr>
                <a:defRPr sz="2400">
                  <a:solidFill>
                    <a:schemeClr val="tx1"/>
                  </a:solidFill>
                  <a:latin typeface="Times" pitchFamily="14" charset="0"/>
                </a:defRPr>
              </a:lvl1pPr>
              <a:lvl2pPr marL="742950" indent="-285750">
                <a:defRPr sz="2400">
                  <a:solidFill>
                    <a:schemeClr val="tx1"/>
                  </a:solidFill>
                  <a:latin typeface="Times" pitchFamily="14" charset="0"/>
                </a:defRPr>
              </a:lvl2pPr>
              <a:lvl3pPr marL="1143000" indent="-228600">
                <a:defRPr sz="2400">
                  <a:solidFill>
                    <a:schemeClr val="tx1"/>
                  </a:solidFill>
                  <a:latin typeface="Times" pitchFamily="14" charset="0"/>
                </a:defRPr>
              </a:lvl3pPr>
              <a:lvl4pPr marL="1600200" indent="-228600">
                <a:defRPr sz="2400">
                  <a:solidFill>
                    <a:schemeClr val="tx1"/>
                  </a:solidFill>
                  <a:latin typeface="Times" pitchFamily="14" charset="0"/>
                </a:defRPr>
              </a:lvl4pPr>
              <a:lvl5pPr marL="2057400" indent="-228600">
                <a:defRPr sz="2400">
                  <a:solidFill>
                    <a:schemeClr val="tx1"/>
                  </a:solidFill>
                  <a:latin typeface="Times" pitchFamily="14" charset="0"/>
                </a:defRPr>
              </a:lvl5pPr>
              <a:lvl6pPr marL="2514600" indent="-228600" algn="ctr" eaLnBrk="0" fontAlgn="base" hangingPunct="0">
                <a:spcBef>
                  <a:spcPct val="0"/>
                </a:spcBef>
                <a:spcAft>
                  <a:spcPct val="0"/>
                </a:spcAft>
                <a:defRPr sz="2400">
                  <a:solidFill>
                    <a:schemeClr val="tx1"/>
                  </a:solidFill>
                  <a:latin typeface="Times" pitchFamily="14" charset="0"/>
                </a:defRPr>
              </a:lvl6pPr>
              <a:lvl7pPr marL="2971800" indent="-228600" algn="ctr" eaLnBrk="0" fontAlgn="base" hangingPunct="0">
                <a:spcBef>
                  <a:spcPct val="0"/>
                </a:spcBef>
                <a:spcAft>
                  <a:spcPct val="0"/>
                </a:spcAft>
                <a:defRPr sz="2400">
                  <a:solidFill>
                    <a:schemeClr val="tx1"/>
                  </a:solidFill>
                  <a:latin typeface="Times" pitchFamily="14" charset="0"/>
                </a:defRPr>
              </a:lvl7pPr>
              <a:lvl8pPr marL="3429000" indent="-228600" algn="ctr" eaLnBrk="0" fontAlgn="base" hangingPunct="0">
                <a:spcBef>
                  <a:spcPct val="0"/>
                </a:spcBef>
                <a:spcAft>
                  <a:spcPct val="0"/>
                </a:spcAft>
                <a:defRPr sz="2400">
                  <a:solidFill>
                    <a:schemeClr val="tx1"/>
                  </a:solidFill>
                  <a:latin typeface="Times" pitchFamily="14" charset="0"/>
                </a:defRPr>
              </a:lvl8pPr>
              <a:lvl9pPr marL="3886200" indent="-228600" algn="ctr" eaLnBrk="0" fontAlgn="base" hangingPunct="0">
                <a:spcBef>
                  <a:spcPct val="0"/>
                </a:spcBef>
                <a:spcAft>
                  <a:spcPct val="0"/>
                </a:spcAft>
                <a:defRPr sz="2400">
                  <a:solidFill>
                    <a:schemeClr val="tx1"/>
                  </a:solidFill>
                  <a:latin typeface="Times" pitchFamily="14" charset="0"/>
                </a:defRPr>
              </a:lvl9pPr>
            </a:lstStyle>
            <a:p>
              <a:endParaRPr lang="en-US" altLang="en-US">
                <a:solidFill>
                  <a:srgbClr val="495B77"/>
                </a:solidFill>
              </a:endParaRPr>
            </a:p>
          </p:txBody>
        </p:sp>
      </p:grpSp>
    </p:spTree>
    <p:extLst>
      <p:ext uri="{BB962C8B-B14F-4D97-AF65-F5344CB8AC3E}">
        <p14:creationId xmlns:p14="http://schemas.microsoft.com/office/powerpoint/2010/main" val="203210645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Large Graphic Slide">
    <p:spTree>
      <p:nvGrpSpPr>
        <p:cNvPr id="1" name=""/>
        <p:cNvGrpSpPr/>
        <p:nvPr/>
      </p:nvGrpSpPr>
      <p:grpSpPr>
        <a:xfrm>
          <a:off x="0" y="0"/>
          <a:ext cx="0" cy="0"/>
          <a:chOff x="0" y="0"/>
          <a:chExt cx="0" cy="0"/>
        </a:xfrm>
      </p:grpSpPr>
      <p:grpSp>
        <p:nvGrpSpPr>
          <p:cNvPr id="9" name="Group 15"/>
          <p:cNvGrpSpPr>
            <a:grpSpLocks/>
          </p:cNvGrpSpPr>
          <p:nvPr userDrawn="1"/>
        </p:nvGrpSpPr>
        <p:grpSpPr bwMode="auto">
          <a:xfrm>
            <a:off x="0" y="6476992"/>
            <a:ext cx="9145588" cy="381007"/>
            <a:chOff x="2" y="6499223"/>
            <a:chExt cx="9145586" cy="381009"/>
          </a:xfrm>
        </p:grpSpPr>
        <p:sp>
          <p:nvSpPr>
            <p:cNvPr id="10" name="Rectangle 2"/>
            <p:cNvSpPr>
              <a:spLocks noChangeArrowheads="1"/>
            </p:cNvSpPr>
            <p:nvPr userDrawn="1"/>
          </p:nvSpPr>
          <p:spPr bwMode="auto">
            <a:xfrm rot="5400000">
              <a:off x="7242968" y="5893596"/>
              <a:ext cx="381003" cy="1592262"/>
            </a:xfrm>
            <a:prstGeom prst="rect">
              <a:avLst/>
            </a:prstGeom>
            <a:solidFill>
              <a:schemeClr val="accent2"/>
            </a:solidFill>
            <a:ln>
              <a:noFill/>
            </a:ln>
            <a:extLst>
              <a:ext uri="{91240B29-F687-4f45-9708-019B960494DF}">
                <a14:hiddenLine xmlns:a14="http://schemas.microsoft.com/office/drawing/2010/main" xmlns="" w="9525" algn="ctr">
                  <a:solidFill>
                    <a:srgbClr val="000000"/>
                  </a:solidFill>
                  <a:round/>
                  <a:headEnd/>
                  <a:tailEnd/>
                </a14:hiddenLine>
              </a:ext>
            </a:extLst>
          </p:spPr>
          <p:txBody>
            <a:bodyPr/>
            <a:lstStyle>
              <a:lvl1pPr>
                <a:defRPr sz="2400">
                  <a:solidFill>
                    <a:schemeClr val="tx1"/>
                  </a:solidFill>
                  <a:latin typeface="Times" pitchFamily="14" charset="0"/>
                </a:defRPr>
              </a:lvl1pPr>
              <a:lvl2pPr marL="742950" indent="-285750">
                <a:defRPr sz="2400">
                  <a:solidFill>
                    <a:schemeClr val="tx1"/>
                  </a:solidFill>
                  <a:latin typeface="Times" pitchFamily="14" charset="0"/>
                </a:defRPr>
              </a:lvl2pPr>
              <a:lvl3pPr marL="1143000" indent="-228600">
                <a:defRPr sz="2400">
                  <a:solidFill>
                    <a:schemeClr val="tx1"/>
                  </a:solidFill>
                  <a:latin typeface="Times" pitchFamily="14" charset="0"/>
                </a:defRPr>
              </a:lvl3pPr>
              <a:lvl4pPr marL="1600200" indent="-228600">
                <a:defRPr sz="2400">
                  <a:solidFill>
                    <a:schemeClr val="tx1"/>
                  </a:solidFill>
                  <a:latin typeface="Times" pitchFamily="14" charset="0"/>
                </a:defRPr>
              </a:lvl4pPr>
              <a:lvl5pPr marL="2057400" indent="-228600">
                <a:defRPr sz="2400">
                  <a:solidFill>
                    <a:schemeClr val="tx1"/>
                  </a:solidFill>
                  <a:latin typeface="Times" pitchFamily="14" charset="0"/>
                </a:defRPr>
              </a:lvl5pPr>
              <a:lvl6pPr marL="2514600" indent="-228600" algn="ctr" eaLnBrk="0" fontAlgn="base" hangingPunct="0">
                <a:spcBef>
                  <a:spcPct val="0"/>
                </a:spcBef>
                <a:spcAft>
                  <a:spcPct val="0"/>
                </a:spcAft>
                <a:defRPr sz="2400">
                  <a:solidFill>
                    <a:schemeClr val="tx1"/>
                  </a:solidFill>
                  <a:latin typeface="Times" pitchFamily="14" charset="0"/>
                </a:defRPr>
              </a:lvl6pPr>
              <a:lvl7pPr marL="2971800" indent="-228600" algn="ctr" eaLnBrk="0" fontAlgn="base" hangingPunct="0">
                <a:spcBef>
                  <a:spcPct val="0"/>
                </a:spcBef>
                <a:spcAft>
                  <a:spcPct val="0"/>
                </a:spcAft>
                <a:defRPr sz="2400">
                  <a:solidFill>
                    <a:schemeClr val="tx1"/>
                  </a:solidFill>
                  <a:latin typeface="Times" pitchFamily="14" charset="0"/>
                </a:defRPr>
              </a:lvl7pPr>
              <a:lvl8pPr marL="3429000" indent="-228600" algn="ctr" eaLnBrk="0" fontAlgn="base" hangingPunct="0">
                <a:spcBef>
                  <a:spcPct val="0"/>
                </a:spcBef>
                <a:spcAft>
                  <a:spcPct val="0"/>
                </a:spcAft>
                <a:defRPr sz="2400">
                  <a:solidFill>
                    <a:schemeClr val="tx1"/>
                  </a:solidFill>
                  <a:latin typeface="Times" pitchFamily="14" charset="0"/>
                </a:defRPr>
              </a:lvl8pPr>
              <a:lvl9pPr marL="3886200" indent="-228600" algn="ctr" eaLnBrk="0" fontAlgn="base" hangingPunct="0">
                <a:spcBef>
                  <a:spcPct val="0"/>
                </a:spcBef>
                <a:spcAft>
                  <a:spcPct val="0"/>
                </a:spcAft>
                <a:defRPr sz="2400">
                  <a:solidFill>
                    <a:schemeClr val="tx1"/>
                  </a:solidFill>
                  <a:latin typeface="Times" pitchFamily="14" charset="0"/>
                </a:defRPr>
              </a:lvl9pPr>
            </a:lstStyle>
            <a:p>
              <a:endParaRPr lang="en-US" altLang="en-US">
                <a:solidFill>
                  <a:srgbClr val="495B77"/>
                </a:solidFill>
              </a:endParaRPr>
            </a:p>
          </p:txBody>
        </p:sp>
        <p:sp>
          <p:nvSpPr>
            <p:cNvPr id="11" name="Rectangle 13"/>
            <p:cNvSpPr>
              <a:spLocks noChangeArrowheads="1"/>
            </p:cNvSpPr>
            <p:nvPr userDrawn="1"/>
          </p:nvSpPr>
          <p:spPr bwMode="auto">
            <a:xfrm rot="5400000">
              <a:off x="4386262" y="4627564"/>
              <a:ext cx="381001" cy="4124324"/>
            </a:xfrm>
            <a:prstGeom prst="rect">
              <a:avLst/>
            </a:prstGeom>
            <a:solidFill>
              <a:schemeClr val="accent1"/>
            </a:solidFill>
            <a:ln>
              <a:noFill/>
            </a:ln>
            <a:extLst>
              <a:ext uri="{91240B29-F687-4f45-9708-019B960494DF}">
                <a14:hiddenLine xmlns:a14="http://schemas.microsoft.com/office/drawing/2010/main" xmlns="" w="9525" algn="ctr">
                  <a:solidFill>
                    <a:srgbClr val="000000"/>
                  </a:solidFill>
                  <a:round/>
                  <a:headEnd/>
                  <a:tailEnd/>
                </a14:hiddenLine>
              </a:ext>
            </a:extLst>
          </p:spPr>
          <p:txBody>
            <a:bodyPr/>
            <a:lstStyle>
              <a:lvl1pPr>
                <a:defRPr sz="2400">
                  <a:solidFill>
                    <a:schemeClr val="tx1"/>
                  </a:solidFill>
                  <a:latin typeface="Times" pitchFamily="14" charset="0"/>
                </a:defRPr>
              </a:lvl1pPr>
              <a:lvl2pPr marL="742950" indent="-285750">
                <a:defRPr sz="2400">
                  <a:solidFill>
                    <a:schemeClr val="tx1"/>
                  </a:solidFill>
                  <a:latin typeface="Times" pitchFamily="14" charset="0"/>
                </a:defRPr>
              </a:lvl2pPr>
              <a:lvl3pPr marL="1143000" indent="-228600">
                <a:defRPr sz="2400">
                  <a:solidFill>
                    <a:schemeClr val="tx1"/>
                  </a:solidFill>
                  <a:latin typeface="Times" pitchFamily="14" charset="0"/>
                </a:defRPr>
              </a:lvl3pPr>
              <a:lvl4pPr marL="1600200" indent="-228600">
                <a:defRPr sz="2400">
                  <a:solidFill>
                    <a:schemeClr val="tx1"/>
                  </a:solidFill>
                  <a:latin typeface="Times" pitchFamily="14" charset="0"/>
                </a:defRPr>
              </a:lvl4pPr>
              <a:lvl5pPr marL="2057400" indent="-228600">
                <a:defRPr sz="2400">
                  <a:solidFill>
                    <a:schemeClr val="tx1"/>
                  </a:solidFill>
                  <a:latin typeface="Times" pitchFamily="14" charset="0"/>
                </a:defRPr>
              </a:lvl5pPr>
              <a:lvl6pPr marL="2514600" indent="-228600" algn="ctr" eaLnBrk="0" fontAlgn="base" hangingPunct="0">
                <a:spcBef>
                  <a:spcPct val="0"/>
                </a:spcBef>
                <a:spcAft>
                  <a:spcPct val="0"/>
                </a:spcAft>
                <a:defRPr sz="2400">
                  <a:solidFill>
                    <a:schemeClr val="tx1"/>
                  </a:solidFill>
                  <a:latin typeface="Times" pitchFamily="14" charset="0"/>
                </a:defRPr>
              </a:lvl6pPr>
              <a:lvl7pPr marL="2971800" indent="-228600" algn="ctr" eaLnBrk="0" fontAlgn="base" hangingPunct="0">
                <a:spcBef>
                  <a:spcPct val="0"/>
                </a:spcBef>
                <a:spcAft>
                  <a:spcPct val="0"/>
                </a:spcAft>
                <a:defRPr sz="2400">
                  <a:solidFill>
                    <a:schemeClr val="tx1"/>
                  </a:solidFill>
                  <a:latin typeface="Times" pitchFamily="14" charset="0"/>
                </a:defRPr>
              </a:lvl7pPr>
              <a:lvl8pPr marL="3429000" indent="-228600" algn="ctr" eaLnBrk="0" fontAlgn="base" hangingPunct="0">
                <a:spcBef>
                  <a:spcPct val="0"/>
                </a:spcBef>
                <a:spcAft>
                  <a:spcPct val="0"/>
                </a:spcAft>
                <a:defRPr sz="2400">
                  <a:solidFill>
                    <a:schemeClr val="tx1"/>
                  </a:solidFill>
                  <a:latin typeface="Times" pitchFamily="14" charset="0"/>
                </a:defRPr>
              </a:lvl8pPr>
              <a:lvl9pPr marL="3886200" indent="-228600" algn="ctr" eaLnBrk="0" fontAlgn="base" hangingPunct="0">
                <a:spcBef>
                  <a:spcPct val="0"/>
                </a:spcBef>
                <a:spcAft>
                  <a:spcPct val="0"/>
                </a:spcAft>
                <a:defRPr sz="2400">
                  <a:solidFill>
                    <a:schemeClr val="tx1"/>
                  </a:solidFill>
                  <a:latin typeface="Times" pitchFamily="14" charset="0"/>
                </a:defRPr>
              </a:lvl9pPr>
            </a:lstStyle>
            <a:p>
              <a:endParaRPr lang="en-US" altLang="en-US">
                <a:solidFill>
                  <a:srgbClr val="495B77"/>
                </a:solidFill>
              </a:endParaRPr>
            </a:p>
          </p:txBody>
        </p:sp>
        <p:sp>
          <p:nvSpPr>
            <p:cNvPr id="12" name="Rectangle 11"/>
            <p:cNvSpPr/>
            <p:nvPr userDrawn="1"/>
          </p:nvSpPr>
          <p:spPr bwMode="auto">
            <a:xfrm rot="5400000">
              <a:off x="8497094" y="6231735"/>
              <a:ext cx="381000" cy="915988"/>
            </a:xfrm>
            <a:prstGeom prst="rect">
              <a:avLst/>
            </a:prstGeom>
            <a:solidFill>
              <a:schemeClr val="accent5"/>
            </a:solidFill>
            <a:ln w="9525" cap="flat" cmpd="sng" algn="ctr">
              <a:noFill/>
              <a:prstDash val="solid"/>
              <a:round/>
              <a:headEnd type="none" w="med" len="med"/>
              <a:tailEnd type="none" w="med" len="med"/>
            </a:ln>
            <a:effectLst/>
          </p:spPr>
          <p:txBody>
            <a:bodyPr/>
            <a:lstStyle/>
            <a:p>
              <a:pPr>
                <a:defRPr/>
              </a:pPr>
              <a:endParaRPr lang="en-US">
                <a:solidFill>
                  <a:srgbClr val="495B77"/>
                </a:solidFill>
              </a:endParaRPr>
            </a:p>
          </p:txBody>
        </p:sp>
        <p:sp>
          <p:nvSpPr>
            <p:cNvPr id="13" name="Rectangle 12"/>
            <p:cNvSpPr/>
            <p:nvPr userDrawn="1"/>
          </p:nvSpPr>
          <p:spPr bwMode="auto">
            <a:xfrm rot="16200000">
              <a:off x="1546225" y="5911850"/>
              <a:ext cx="381004" cy="1555750"/>
            </a:xfrm>
            <a:prstGeom prst="rect">
              <a:avLst/>
            </a:prstGeom>
            <a:solidFill>
              <a:schemeClr val="accent3"/>
            </a:solidFill>
            <a:ln w="9525" cap="flat" cmpd="sng" algn="ctr">
              <a:noFill/>
              <a:prstDash val="solid"/>
              <a:round/>
              <a:headEnd type="none" w="med" len="med"/>
              <a:tailEnd type="none" w="med" len="med"/>
            </a:ln>
            <a:effectLst/>
          </p:spPr>
          <p:txBody>
            <a:bodyPr/>
            <a:lstStyle/>
            <a:p>
              <a:pPr>
                <a:defRPr/>
              </a:pPr>
              <a:endParaRPr lang="en-US">
                <a:solidFill>
                  <a:srgbClr val="495B77"/>
                </a:solidFill>
              </a:endParaRPr>
            </a:p>
          </p:txBody>
        </p:sp>
        <p:sp>
          <p:nvSpPr>
            <p:cNvPr id="14" name="Rectangle 11"/>
            <p:cNvSpPr>
              <a:spLocks noChangeArrowheads="1"/>
            </p:cNvSpPr>
            <p:nvPr userDrawn="1"/>
          </p:nvSpPr>
          <p:spPr bwMode="auto">
            <a:xfrm rot="16200000">
              <a:off x="288922" y="6210303"/>
              <a:ext cx="381009" cy="958850"/>
            </a:xfrm>
            <a:prstGeom prst="rect">
              <a:avLst/>
            </a:prstGeom>
            <a:solidFill>
              <a:schemeClr val="accent4"/>
            </a:solidFill>
            <a:ln>
              <a:noFill/>
            </a:ln>
            <a:extLst>
              <a:ext uri="{91240B29-F687-4f45-9708-019B960494DF}">
                <a14:hiddenLine xmlns:a14="http://schemas.microsoft.com/office/drawing/2010/main" xmlns="" w="9525" algn="ctr">
                  <a:solidFill>
                    <a:srgbClr val="000000"/>
                  </a:solidFill>
                  <a:round/>
                  <a:headEnd/>
                  <a:tailEnd/>
                </a14:hiddenLine>
              </a:ext>
            </a:extLst>
          </p:spPr>
          <p:txBody>
            <a:bodyPr/>
            <a:lstStyle>
              <a:lvl1pPr>
                <a:defRPr sz="2400">
                  <a:solidFill>
                    <a:schemeClr val="tx1"/>
                  </a:solidFill>
                  <a:latin typeface="Times" pitchFamily="14" charset="0"/>
                </a:defRPr>
              </a:lvl1pPr>
              <a:lvl2pPr marL="742950" indent="-285750">
                <a:defRPr sz="2400">
                  <a:solidFill>
                    <a:schemeClr val="tx1"/>
                  </a:solidFill>
                  <a:latin typeface="Times" pitchFamily="14" charset="0"/>
                </a:defRPr>
              </a:lvl2pPr>
              <a:lvl3pPr marL="1143000" indent="-228600">
                <a:defRPr sz="2400">
                  <a:solidFill>
                    <a:schemeClr val="tx1"/>
                  </a:solidFill>
                  <a:latin typeface="Times" pitchFamily="14" charset="0"/>
                </a:defRPr>
              </a:lvl3pPr>
              <a:lvl4pPr marL="1600200" indent="-228600">
                <a:defRPr sz="2400">
                  <a:solidFill>
                    <a:schemeClr val="tx1"/>
                  </a:solidFill>
                  <a:latin typeface="Times" pitchFamily="14" charset="0"/>
                </a:defRPr>
              </a:lvl4pPr>
              <a:lvl5pPr marL="2057400" indent="-228600">
                <a:defRPr sz="2400">
                  <a:solidFill>
                    <a:schemeClr val="tx1"/>
                  </a:solidFill>
                  <a:latin typeface="Times" pitchFamily="14" charset="0"/>
                </a:defRPr>
              </a:lvl5pPr>
              <a:lvl6pPr marL="2514600" indent="-228600" algn="ctr" eaLnBrk="0" fontAlgn="base" hangingPunct="0">
                <a:spcBef>
                  <a:spcPct val="0"/>
                </a:spcBef>
                <a:spcAft>
                  <a:spcPct val="0"/>
                </a:spcAft>
                <a:defRPr sz="2400">
                  <a:solidFill>
                    <a:schemeClr val="tx1"/>
                  </a:solidFill>
                  <a:latin typeface="Times" pitchFamily="14" charset="0"/>
                </a:defRPr>
              </a:lvl6pPr>
              <a:lvl7pPr marL="2971800" indent="-228600" algn="ctr" eaLnBrk="0" fontAlgn="base" hangingPunct="0">
                <a:spcBef>
                  <a:spcPct val="0"/>
                </a:spcBef>
                <a:spcAft>
                  <a:spcPct val="0"/>
                </a:spcAft>
                <a:defRPr sz="2400">
                  <a:solidFill>
                    <a:schemeClr val="tx1"/>
                  </a:solidFill>
                  <a:latin typeface="Times" pitchFamily="14" charset="0"/>
                </a:defRPr>
              </a:lvl7pPr>
              <a:lvl8pPr marL="3429000" indent="-228600" algn="ctr" eaLnBrk="0" fontAlgn="base" hangingPunct="0">
                <a:spcBef>
                  <a:spcPct val="0"/>
                </a:spcBef>
                <a:spcAft>
                  <a:spcPct val="0"/>
                </a:spcAft>
                <a:defRPr sz="2400">
                  <a:solidFill>
                    <a:schemeClr val="tx1"/>
                  </a:solidFill>
                  <a:latin typeface="Times" pitchFamily="14" charset="0"/>
                </a:defRPr>
              </a:lvl8pPr>
              <a:lvl9pPr marL="3886200" indent="-228600" algn="ctr" eaLnBrk="0" fontAlgn="base" hangingPunct="0">
                <a:spcBef>
                  <a:spcPct val="0"/>
                </a:spcBef>
                <a:spcAft>
                  <a:spcPct val="0"/>
                </a:spcAft>
                <a:defRPr sz="2400">
                  <a:solidFill>
                    <a:schemeClr val="tx1"/>
                  </a:solidFill>
                  <a:latin typeface="Times" pitchFamily="14" charset="0"/>
                </a:defRPr>
              </a:lvl9pPr>
            </a:lstStyle>
            <a:p>
              <a:endParaRPr lang="en-US" altLang="en-US">
                <a:solidFill>
                  <a:srgbClr val="495B77"/>
                </a:solidFill>
              </a:endParaRPr>
            </a:p>
          </p:txBody>
        </p:sp>
      </p:grpSp>
    </p:spTree>
    <p:extLst>
      <p:ext uri="{BB962C8B-B14F-4D97-AF65-F5344CB8AC3E}">
        <p14:creationId xmlns:p14="http://schemas.microsoft.com/office/powerpoint/2010/main" val="258468282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Large Graphic Slide with 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4761" y="5743575"/>
            <a:ext cx="9144000" cy="1143000"/>
          </a:xfrm>
          <a:prstGeom prst="rect">
            <a:avLst/>
          </a:prstGeom>
          <a:solidFill>
            <a:schemeClr val="accent6"/>
          </a:solidFill>
          <a:ln>
            <a:noFill/>
          </a:ln>
          <a:extLst/>
        </p:spPr>
        <p:txBody>
          <a:bodyPr/>
          <a:lstStyle>
            <a:lvl1pPr>
              <a:defRPr sz="2400">
                <a:solidFill>
                  <a:schemeClr val="tx1"/>
                </a:solidFill>
                <a:latin typeface="Times" pitchFamily="14" charset="0"/>
              </a:defRPr>
            </a:lvl1pPr>
            <a:lvl2pPr marL="742950" indent="-285750">
              <a:defRPr sz="2400">
                <a:solidFill>
                  <a:schemeClr val="tx1"/>
                </a:solidFill>
                <a:latin typeface="Times" pitchFamily="14" charset="0"/>
              </a:defRPr>
            </a:lvl2pPr>
            <a:lvl3pPr marL="1143000" indent="-228600">
              <a:defRPr sz="2400">
                <a:solidFill>
                  <a:schemeClr val="tx1"/>
                </a:solidFill>
                <a:latin typeface="Times" pitchFamily="14" charset="0"/>
              </a:defRPr>
            </a:lvl3pPr>
            <a:lvl4pPr marL="1600200" indent="-228600">
              <a:defRPr sz="2400">
                <a:solidFill>
                  <a:schemeClr val="tx1"/>
                </a:solidFill>
                <a:latin typeface="Times" pitchFamily="14" charset="0"/>
              </a:defRPr>
            </a:lvl4pPr>
            <a:lvl5pPr marL="2057400" indent="-228600">
              <a:defRPr sz="2400">
                <a:solidFill>
                  <a:schemeClr val="tx1"/>
                </a:solidFill>
                <a:latin typeface="Times" pitchFamily="14" charset="0"/>
              </a:defRPr>
            </a:lvl5pPr>
            <a:lvl6pPr marL="2514600" indent="-228600" algn="ctr" eaLnBrk="0" fontAlgn="base" hangingPunct="0">
              <a:spcBef>
                <a:spcPct val="0"/>
              </a:spcBef>
              <a:spcAft>
                <a:spcPct val="0"/>
              </a:spcAft>
              <a:defRPr sz="2400">
                <a:solidFill>
                  <a:schemeClr val="tx1"/>
                </a:solidFill>
                <a:latin typeface="Times" pitchFamily="14" charset="0"/>
              </a:defRPr>
            </a:lvl6pPr>
            <a:lvl7pPr marL="2971800" indent="-228600" algn="ctr" eaLnBrk="0" fontAlgn="base" hangingPunct="0">
              <a:spcBef>
                <a:spcPct val="0"/>
              </a:spcBef>
              <a:spcAft>
                <a:spcPct val="0"/>
              </a:spcAft>
              <a:defRPr sz="2400">
                <a:solidFill>
                  <a:schemeClr val="tx1"/>
                </a:solidFill>
                <a:latin typeface="Times" pitchFamily="14" charset="0"/>
              </a:defRPr>
            </a:lvl7pPr>
            <a:lvl8pPr marL="3429000" indent="-228600" algn="ctr" eaLnBrk="0" fontAlgn="base" hangingPunct="0">
              <a:spcBef>
                <a:spcPct val="0"/>
              </a:spcBef>
              <a:spcAft>
                <a:spcPct val="0"/>
              </a:spcAft>
              <a:defRPr sz="2400">
                <a:solidFill>
                  <a:schemeClr val="tx1"/>
                </a:solidFill>
                <a:latin typeface="Times" pitchFamily="14" charset="0"/>
              </a:defRPr>
            </a:lvl8pPr>
            <a:lvl9pPr marL="3886200" indent="-228600" algn="ctr" eaLnBrk="0" fontAlgn="base" hangingPunct="0">
              <a:spcBef>
                <a:spcPct val="0"/>
              </a:spcBef>
              <a:spcAft>
                <a:spcPct val="0"/>
              </a:spcAft>
              <a:defRPr sz="2400">
                <a:solidFill>
                  <a:schemeClr val="tx1"/>
                </a:solidFill>
                <a:latin typeface="Times" pitchFamily="14" charset="0"/>
              </a:defRPr>
            </a:lvl9pPr>
          </a:lstStyle>
          <a:p>
            <a:endParaRPr lang="en-US" altLang="en-US">
              <a:solidFill>
                <a:srgbClr val="495B77"/>
              </a:solidFill>
            </a:endParaRPr>
          </a:p>
        </p:txBody>
      </p:sp>
      <p:sp>
        <p:nvSpPr>
          <p:cNvPr id="15" name="Title 1"/>
          <p:cNvSpPr>
            <a:spLocks noGrp="1"/>
          </p:cNvSpPr>
          <p:nvPr>
            <p:ph type="title"/>
          </p:nvPr>
        </p:nvSpPr>
        <p:spPr>
          <a:xfrm>
            <a:off x="609600" y="5934075"/>
            <a:ext cx="8077200" cy="762000"/>
          </a:xfrm>
        </p:spPr>
        <p:txBody>
          <a:bodyPr/>
          <a:lstStyle>
            <a:lvl1pPr>
              <a:defRPr>
                <a:solidFill>
                  <a:schemeClr val="bg1"/>
                </a:solidFill>
                <a:latin typeface="Corbe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443442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9" descr="IHR_Logo_White.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12088" y="0"/>
            <a:ext cx="1331912"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lvl1pPr>
              <a:defRPr>
                <a:latin typeface="Corbe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Font typeface="Wingdings" pitchFamily="2" charset="2"/>
              <a:buChar char="§"/>
              <a:defRPr kern="900" baseline="0">
                <a:latin typeface="Corbel" pitchFamily="34" charset="0"/>
              </a:defRPr>
            </a:lvl1pPr>
            <a:lvl2pPr>
              <a:buFont typeface="Wingdings" pitchFamily="2" charset="2"/>
              <a:buChar char="§"/>
              <a:defRPr kern="900" baseline="0">
                <a:latin typeface="Corbel" pitchFamily="34" charset="0"/>
              </a:defRPr>
            </a:lvl2pPr>
            <a:lvl3pPr>
              <a:buFont typeface="Wingdings" pitchFamily="2" charset="2"/>
              <a:buChar char="§"/>
              <a:defRPr kern="900" baseline="0">
                <a:latin typeface="Corbel" pitchFamily="34" charset="0"/>
              </a:defRPr>
            </a:lvl3pPr>
            <a:lvl4pPr>
              <a:buFont typeface="Wingdings" pitchFamily="2" charset="2"/>
              <a:buChar char="§"/>
              <a:defRPr kern="900" baseline="0">
                <a:latin typeface="Corbel" pitchFamily="34" charset="0"/>
              </a:defRPr>
            </a:lvl4pPr>
            <a:lvl5pPr>
              <a:buFont typeface="Wingdings" pitchFamily="2" charset="2"/>
              <a:buChar char="§"/>
              <a:defRPr kern="900" baseline="0">
                <a:latin typeface="Corbe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6"/>
          <p:cNvSpPr>
            <a:spLocks noGrp="1" noChangeArrowheads="1"/>
          </p:cNvSpPr>
          <p:nvPr>
            <p:ph type="sldNum" sz="quarter" idx="10"/>
          </p:nvPr>
        </p:nvSpPr>
        <p:spPr>
          <a:xfrm>
            <a:off x="7162800" y="6096000"/>
            <a:ext cx="1905000" cy="457200"/>
          </a:xfrm>
          <a:prstGeom prst="rect">
            <a:avLst/>
          </a:prstGeom>
        </p:spPr>
        <p:txBody>
          <a:bodyPr/>
          <a:lstStyle>
            <a:lvl1pPr>
              <a:defRPr sz="900" b="0" kern="900" baseline="0">
                <a:solidFill>
                  <a:schemeClr val="tx2"/>
                </a:solidFill>
              </a:defRPr>
            </a:lvl1pPr>
          </a:lstStyle>
          <a:p>
            <a:pPr>
              <a:defRPr/>
            </a:pPr>
            <a:fld id="{993E3C95-DF85-475F-B515-04A815747F0D}" type="slidenum">
              <a:rPr lang="en-US" smtClean="0">
                <a:solidFill>
                  <a:srgbClr val="373F4B"/>
                </a:solidFill>
              </a:rPr>
              <a:pPr>
                <a:defRPr/>
              </a:pPr>
              <a:t>‹#›</a:t>
            </a:fld>
            <a:endParaRPr lang="en-US" dirty="0">
              <a:solidFill>
                <a:srgbClr val="373F4B"/>
              </a:solidFill>
            </a:endParaRPr>
          </a:p>
        </p:txBody>
      </p:sp>
    </p:spTree>
    <p:extLst>
      <p:ext uri="{BB962C8B-B14F-4D97-AF65-F5344CB8AC3E}">
        <p14:creationId xmlns:p14="http://schemas.microsoft.com/office/powerpoint/2010/main" val="126718550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9" descr="IHR_Logo_White.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12088" y="0"/>
            <a:ext cx="1331912"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609600" y="1447800"/>
            <a:ext cx="8077200" cy="762000"/>
          </a:xfrm>
        </p:spPr>
        <p:txBody>
          <a:bodyPr/>
          <a:lstStyle>
            <a:lvl1pPr>
              <a:defRPr>
                <a:latin typeface="Corbe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09600" y="2514600"/>
            <a:ext cx="3962400" cy="3733800"/>
          </a:xfrm>
        </p:spPr>
        <p:txBody>
          <a:bodyPr/>
          <a:lstStyle>
            <a:lvl1pPr>
              <a:defRPr sz="2800">
                <a:latin typeface="Corbel" pitchFamily="34" charset="0"/>
              </a:defRPr>
            </a:lvl1pPr>
            <a:lvl2pPr>
              <a:defRPr sz="2400">
                <a:latin typeface="Corbel" pitchFamily="34" charset="0"/>
              </a:defRPr>
            </a:lvl2pPr>
            <a:lvl3pPr>
              <a:defRPr sz="2000">
                <a:latin typeface="Corbel" pitchFamily="34" charset="0"/>
              </a:defRPr>
            </a:lvl3pPr>
            <a:lvl4pPr>
              <a:defRPr sz="1800">
                <a:latin typeface="Corbel" pitchFamily="34" charset="0"/>
              </a:defRPr>
            </a:lvl4pPr>
            <a:lvl5pPr>
              <a:defRPr sz="1800">
                <a:latin typeface="Corbe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24400" y="2514600"/>
            <a:ext cx="3962400" cy="3733800"/>
          </a:xfrm>
        </p:spPr>
        <p:txBody>
          <a:bodyPr/>
          <a:lstStyle>
            <a:lvl1pPr>
              <a:defRPr sz="2800">
                <a:latin typeface="Corbel" pitchFamily="34" charset="0"/>
              </a:defRPr>
            </a:lvl1pPr>
            <a:lvl2pPr>
              <a:defRPr sz="2400">
                <a:latin typeface="Corbel" pitchFamily="34" charset="0"/>
              </a:defRPr>
            </a:lvl2pPr>
            <a:lvl3pPr>
              <a:defRPr sz="2000">
                <a:latin typeface="Corbel" pitchFamily="34" charset="0"/>
              </a:defRPr>
            </a:lvl3pPr>
            <a:lvl4pPr>
              <a:defRPr sz="1800">
                <a:latin typeface="Corbel" pitchFamily="34" charset="0"/>
              </a:defRPr>
            </a:lvl4pPr>
            <a:lvl5pPr>
              <a:defRPr sz="1800">
                <a:latin typeface="Corbe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noChangeArrowheads="1"/>
          </p:cNvSpPr>
          <p:nvPr>
            <p:ph type="sldNum" sz="quarter" idx="10"/>
          </p:nvPr>
        </p:nvSpPr>
        <p:spPr>
          <a:xfrm>
            <a:off x="7162800" y="6096000"/>
            <a:ext cx="1905000" cy="457200"/>
          </a:xfrm>
          <a:prstGeom prst="rect">
            <a:avLst/>
          </a:prstGeom>
        </p:spPr>
        <p:txBody>
          <a:bodyPr/>
          <a:lstStyle>
            <a:lvl1pPr>
              <a:defRPr sz="900" b="0" kern="900" baseline="0">
                <a:solidFill>
                  <a:schemeClr val="tx2"/>
                </a:solidFill>
              </a:defRPr>
            </a:lvl1pPr>
          </a:lstStyle>
          <a:p>
            <a:pPr>
              <a:defRPr/>
            </a:pPr>
            <a:fld id="{993E3C95-DF85-475F-B515-04A815747F0D}" type="slidenum">
              <a:rPr lang="en-US" smtClean="0">
                <a:solidFill>
                  <a:srgbClr val="373F4B"/>
                </a:solidFill>
              </a:rPr>
              <a:pPr>
                <a:defRPr/>
              </a:pPr>
              <a:t>‹#›</a:t>
            </a:fld>
            <a:endParaRPr lang="en-US" dirty="0">
              <a:solidFill>
                <a:srgbClr val="373F4B"/>
              </a:solidFill>
            </a:endParaRPr>
          </a:p>
        </p:txBody>
      </p:sp>
    </p:spTree>
    <p:extLst>
      <p:ext uri="{BB962C8B-B14F-4D97-AF65-F5344CB8AC3E}">
        <p14:creationId xmlns:p14="http://schemas.microsoft.com/office/powerpoint/2010/main" val="242740234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ection Title">
    <p:bg>
      <p:bgPr>
        <a:solidFill>
          <a:schemeClr val="accent6"/>
        </a:solidFill>
        <a:effectLst/>
      </p:bgPr>
    </p:bg>
    <p:spTree>
      <p:nvGrpSpPr>
        <p:cNvPr id="1" name=""/>
        <p:cNvGrpSpPr/>
        <p:nvPr/>
      </p:nvGrpSpPr>
      <p:grpSpPr>
        <a:xfrm>
          <a:off x="0" y="0"/>
          <a:ext cx="0" cy="0"/>
          <a:chOff x="0" y="0"/>
          <a:chExt cx="0" cy="0"/>
        </a:xfrm>
      </p:grpSpPr>
      <p:sp>
        <p:nvSpPr>
          <p:cNvPr id="10" name="Rectangle 2"/>
          <p:cNvSpPr>
            <a:spLocks noGrp="1" noChangeArrowheads="1"/>
          </p:cNvSpPr>
          <p:nvPr>
            <p:ph type="title" hasCustomPrompt="1"/>
          </p:nvPr>
        </p:nvSpPr>
        <p:spPr bwMode="auto">
          <a:xfrm>
            <a:off x="914400" y="2667000"/>
            <a:ext cx="7315200" cy="5725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baseline="0">
                <a:solidFill>
                  <a:schemeClr val="bg1"/>
                </a:solidFill>
              </a:defRPr>
            </a:lvl1pPr>
          </a:lstStyle>
          <a:p>
            <a:pPr lvl="0"/>
            <a:r>
              <a:rPr lang="en-US" altLang="en-US" dirty="0" smtClean="0"/>
              <a:t>Insert section title here.</a:t>
            </a:r>
          </a:p>
        </p:txBody>
      </p:sp>
    </p:spTree>
    <p:extLst>
      <p:ext uri="{BB962C8B-B14F-4D97-AF65-F5344CB8AC3E}">
        <p14:creationId xmlns:p14="http://schemas.microsoft.com/office/powerpoint/2010/main" val="13349025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accent6"/>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24200" y="1256298"/>
            <a:ext cx="2819400" cy="2418419"/>
          </a:xfrm>
          <a:prstGeom prst="rect">
            <a:avLst/>
          </a:prstGeom>
        </p:spPr>
      </p:pic>
      <p:sp>
        <p:nvSpPr>
          <p:cNvPr id="5" name="Rectangle 2"/>
          <p:cNvSpPr>
            <a:spLocks noGrp="1" noChangeArrowheads="1"/>
          </p:cNvSpPr>
          <p:nvPr>
            <p:ph type="title" hasCustomPrompt="1"/>
          </p:nvPr>
        </p:nvSpPr>
        <p:spPr bwMode="auto">
          <a:xfrm>
            <a:off x="914400" y="3923298"/>
            <a:ext cx="7315200" cy="5725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baseline="0">
                <a:solidFill>
                  <a:schemeClr val="bg1"/>
                </a:solidFill>
              </a:defRPr>
            </a:lvl1pPr>
          </a:lstStyle>
          <a:p>
            <a:pPr lvl="0"/>
            <a:r>
              <a:rPr lang="en-US" altLang="en-US" dirty="0" smtClean="0"/>
              <a:t>Insert closing statement here.</a:t>
            </a:r>
          </a:p>
        </p:txBody>
      </p:sp>
    </p:spTree>
    <p:extLst>
      <p:ext uri="{BB962C8B-B14F-4D97-AF65-F5344CB8AC3E}">
        <p14:creationId xmlns:p14="http://schemas.microsoft.com/office/powerpoint/2010/main" val="391107411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bg>
      <p:bgPr>
        <a:solidFill>
          <a:schemeClr val="bg2"/>
        </a:solidFill>
        <a:effectLst/>
      </p:bgPr>
    </p:bg>
    <p:spTree>
      <p:nvGrpSpPr>
        <p:cNvPr id="1" name=""/>
        <p:cNvGrpSpPr/>
        <p:nvPr/>
      </p:nvGrpSpPr>
      <p:grpSpPr>
        <a:xfrm>
          <a:off x="0" y="0"/>
          <a:ext cx="0" cy="0"/>
          <a:chOff x="0" y="0"/>
          <a:chExt cx="0" cy="0"/>
        </a:xfrm>
      </p:grpSpPr>
      <p:pic>
        <p:nvPicPr>
          <p:cNvPr id="2" name="Picture 9" descr="IHR_Logo_White.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12088" y="0"/>
            <a:ext cx="1331912"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lide Number Placeholder 1"/>
          <p:cNvSpPr>
            <a:spLocks noGrp="1"/>
          </p:cNvSpPr>
          <p:nvPr>
            <p:ph type="sldNum" sz="quarter" idx="10"/>
          </p:nvPr>
        </p:nvSpPr>
        <p:spPr/>
        <p:txBody>
          <a:bodyPr/>
          <a:lstStyle>
            <a:lvl1pPr>
              <a:defRPr/>
            </a:lvl1pPr>
          </a:lstStyle>
          <a:p>
            <a:pPr>
              <a:defRPr/>
            </a:pPr>
            <a:fld id="{BDA29295-BF3A-4A59-A742-3B7F74F2B162}" type="slidenum">
              <a:rPr lang="en-US">
                <a:solidFill>
                  <a:srgbClr val="FFFFFF"/>
                </a:solidFill>
              </a:rPr>
              <a:pPr>
                <a:defRPr/>
              </a:pPr>
              <a:t>‹#›</a:t>
            </a:fld>
            <a:endParaRPr lang="en-US" sz="1400">
              <a:solidFill>
                <a:srgbClr val="FFFFFF"/>
              </a:solidFill>
            </a:endParaRPr>
          </a:p>
        </p:txBody>
      </p:sp>
    </p:spTree>
    <p:extLst>
      <p:ext uri="{BB962C8B-B14F-4D97-AF65-F5344CB8AC3E}">
        <p14:creationId xmlns:p14="http://schemas.microsoft.com/office/powerpoint/2010/main" val="11936790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Large Graphic Slide">
    <p:spTree>
      <p:nvGrpSpPr>
        <p:cNvPr id="1" name=""/>
        <p:cNvGrpSpPr/>
        <p:nvPr/>
      </p:nvGrpSpPr>
      <p:grpSpPr>
        <a:xfrm>
          <a:off x="0" y="0"/>
          <a:ext cx="0" cy="0"/>
          <a:chOff x="0" y="0"/>
          <a:chExt cx="0" cy="0"/>
        </a:xfrm>
      </p:grpSpPr>
      <p:grpSp>
        <p:nvGrpSpPr>
          <p:cNvPr id="9" name="Group 15"/>
          <p:cNvGrpSpPr>
            <a:grpSpLocks/>
          </p:cNvGrpSpPr>
          <p:nvPr userDrawn="1"/>
        </p:nvGrpSpPr>
        <p:grpSpPr bwMode="auto">
          <a:xfrm>
            <a:off x="0" y="6476992"/>
            <a:ext cx="9145588" cy="381007"/>
            <a:chOff x="2" y="6499223"/>
            <a:chExt cx="9145586" cy="381009"/>
          </a:xfrm>
        </p:grpSpPr>
        <p:sp>
          <p:nvSpPr>
            <p:cNvPr id="10" name="Rectangle 2"/>
            <p:cNvSpPr>
              <a:spLocks noChangeArrowheads="1"/>
            </p:cNvSpPr>
            <p:nvPr userDrawn="1"/>
          </p:nvSpPr>
          <p:spPr bwMode="auto">
            <a:xfrm rot="5400000">
              <a:off x="7242968" y="5893596"/>
              <a:ext cx="381003" cy="1592262"/>
            </a:xfrm>
            <a:prstGeom prst="rect">
              <a:avLst/>
            </a:prstGeom>
            <a:solidFill>
              <a:schemeClr val="accent2"/>
            </a:solidFill>
            <a:ln>
              <a:noFill/>
            </a:ln>
            <a:extLst>
              <a:ext uri="{91240B29-F687-4f45-9708-019B960494DF}">
                <a14:hiddenLine xmlns:a14="http://schemas.microsoft.com/office/drawing/2010/main" xmlns="" w="9525" algn="ctr">
                  <a:solidFill>
                    <a:srgbClr val="000000"/>
                  </a:solidFill>
                  <a:round/>
                  <a:headEnd/>
                  <a:tailEnd/>
                </a14:hiddenLine>
              </a:ext>
            </a:extLst>
          </p:spPr>
          <p:txBody>
            <a:bodyPr/>
            <a:lstStyle>
              <a:lvl1pPr>
                <a:defRPr sz="2400">
                  <a:solidFill>
                    <a:schemeClr val="tx1"/>
                  </a:solidFill>
                  <a:latin typeface="Times" pitchFamily="14" charset="0"/>
                </a:defRPr>
              </a:lvl1pPr>
              <a:lvl2pPr marL="742950" indent="-285750">
                <a:defRPr sz="2400">
                  <a:solidFill>
                    <a:schemeClr val="tx1"/>
                  </a:solidFill>
                  <a:latin typeface="Times" pitchFamily="14" charset="0"/>
                </a:defRPr>
              </a:lvl2pPr>
              <a:lvl3pPr marL="1143000" indent="-228600">
                <a:defRPr sz="2400">
                  <a:solidFill>
                    <a:schemeClr val="tx1"/>
                  </a:solidFill>
                  <a:latin typeface="Times" pitchFamily="14" charset="0"/>
                </a:defRPr>
              </a:lvl3pPr>
              <a:lvl4pPr marL="1600200" indent="-228600">
                <a:defRPr sz="2400">
                  <a:solidFill>
                    <a:schemeClr val="tx1"/>
                  </a:solidFill>
                  <a:latin typeface="Times" pitchFamily="14" charset="0"/>
                </a:defRPr>
              </a:lvl4pPr>
              <a:lvl5pPr marL="2057400" indent="-228600">
                <a:defRPr sz="2400">
                  <a:solidFill>
                    <a:schemeClr val="tx1"/>
                  </a:solidFill>
                  <a:latin typeface="Times" pitchFamily="14" charset="0"/>
                </a:defRPr>
              </a:lvl5pPr>
              <a:lvl6pPr marL="2514600" indent="-228600" algn="ctr" eaLnBrk="0" fontAlgn="base" hangingPunct="0">
                <a:spcBef>
                  <a:spcPct val="0"/>
                </a:spcBef>
                <a:spcAft>
                  <a:spcPct val="0"/>
                </a:spcAft>
                <a:defRPr sz="2400">
                  <a:solidFill>
                    <a:schemeClr val="tx1"/>
                  </a:solidFill>
                  <a:latin typeface="Times" pitchFamily="14" charset="0"/>
                </a:defRPr>
              </a:lvl6pPr>
              <a:lvl7pPr marL="2971800" indent="-228600" algn="ctr" eaLnBrk="0" fontAlgn="base" hangingPunct="0">
                <a:spcBef>
                  <a:spcPct val="0"/>
                </a:spcBef>
                <a:spcAft>
                  <a:spcPct val="0"/>
                </a:spcAft>
                <a:defRPr sz="2400">
                  <a:solidFill>
                    <a:schemeClr val="tx1"/>
                  </a:solidFill>
                  <a:latin typeface="Times" pitchFamily="14" charset="0"/>
                </a:defRPr>
              </a:lvl7pPr>
              <a:lvl8pPr marL="3429000" indent="-228600" algn="ctr" eaLnBrk="0" fontAlgn="base" hangingPunct="0">
                <a:spcBef>
                  <a:spcPct val="0"/>
                </a:spcBef>
                <a:spcAft>
                  <a:spcPct val="0"/>
                </a:spcAft>
                <a:defRPr sz="2400">
                  <a:solidFill>
                    <a:schemeClr val="tx1"/>
                  </a:solidFill>
                  <a:latin typeface="Times" pitchFamily="14" charset="0"/>
                </a:defRPr>
              </a:lvl8pPr>
              <a:lvl9pPr marL="3886200" indent="-228600" algn="ctr" eaLnBrk="0" fontAlgn="base" hangingPunct="0">
                <a:spcBef>
                  <a:spcPct val="0"/>
                </a:spcBef>
                <a:spcAft>
                  <a:spcPct val="0"/>
                </a:spcAft>
                <a:defRPr sz="2400">
                  <a:solidFill>
                    <a:schemeClr val="tx1"/>
                  </a:solidFill>
                  <a:latin typeface="Times" pitchFamily="14" charset="0"/>
                </a:defRPr>
              </a:lvl9pPr>
            </a:lstStyle>
            <a:p>
              <a:endParaRPr lang="en-US" altLang="en-US"/>
            </a:p>
          </p:txBody>
        </p:sp>
        <p:sp>
          <p:nvSpPr>
            <p:cNvPr id="11" name="Rectangle 13"/>
            <p:cNvSpPr>
              <a:spLocks noChangeArrowheads="1"/>
            </p:cNvSpPr>
            <p:nvPr userDrawn="1"/>
          </p:nvSpPr>
          <p:spPr bwMode="auto">
            <a:xfrm rot="5400000">
              <a:off x="4386262" y="4627564"/>
              <a:ext cx="381001" cy="4124324"/>
            </a:xfrm>
            <a:prstGeom prst="rect">
              <a:avLst/>
            </a:prstGeom>
            <a:solidFill>
              <a:schemeClr val="accent1"/>
            </a:solidFill>
            <a:ln>
              <a:noFill/>
            </a:ln>
            <a:extLst>
              <a:ext uri="{91240B29-F687-4f45-9708-019B960494DF}">
                <a14:hiddenLine xmlns:a14="http://schemas.microsoft.com/office/drawing/2010/main" xmlns="" w="9525" algn="ctr">
                  <a:solidFill>
                    <a:srgbClr val="000000"/>
                  </a:solidFill>
                  <a:round/>
                  <a:headEnd/>
                  <a:tailEnd/>
                </a14:hiddenLine>
              </a:ext>
            </a:extLst>
          </p:spPr>
          <p:txBody>
            <a:bodyPr/>
            <a:lstStyle>
              <a:lvl1pPr>
                <a:defRPr sz="2400">
                  <a:solidFill>
                    <a:schemeClr val="tx1"/>
                  </a:solidFill>
                  <a:latin typeface="Times" pitchFamily="14" charset="0"/>
                </a:defRPr>
              </a:lvl1pPr>
              <a:lvl2pPr marL="742950" indent="-285750">
                <a:defRPr sz="2400">
                  <a:solidFill>
                    <a:schemeClr val="tx1"/>
                  </a:solidFill>
                  <a:latin typeface="Times" pitchFamily="14" charset="0"/>
                </a:defRPr>
              </a:lvl2pPr>
              <a:lvl3pPr marL="1143000" indent="-228600">
                <a:defRPr sz="2400">
                  <a:solidFill>
                    <a:schemeClr val="tx1"/>
                  </a:solidFill>
                  <a:latin typeface="Times" pitchFamily="14" charset="0"/>
                </a:defRPr>
              </a:lvl3pPr>
              <a:lvl4pPr marL="1600200" indent="-228600">
                <a:defRPr sz="2400">
                  <a:solidFill>
                    <a:schemeClr val="tx1"/>
                  </a:solidFill>
                  <a:latin typeface="Times" pitchFamily="14" charset="0"/>
                </a:defRPr>
              </a:lvl4pPr>
              <a:lvl5pPr marL="2057400" indent="-228600">
                <a:defRPr sz="2400">
                  <a:solidFill>
                    <a:schemeClr val="tx1"/>
                  </a:solidFill>
                  <a:latin typeface="Times" pitchFamily="14" charset="0"/>
                </a:defRPr>
              </a:lvl5pPr>
              <a:lvl6pPr marL="2514600" indent="-228600" algn="ctr" eaLnBrk="0" fontAlgn="base" hangingPunct="0">
                <a:spcBef>
                  <a:spcPct val="0"/>
                </a:spcBef>
                <a:spcAft>
                  <a:spcPct val="0"/>
                </a:spcAft>
                <a:defRPr sz="2400">
                  <a:solidFill>
                    <a:schemeClr val="tx1"/>
                  </a:solidFill>
                  <a:latin typeface="Times" pitchFamily="14" charset="0"/>
                </a:defRPr>
              </a:lvl6pPr>
              <a:lvl7pPr marL="2971800" indent="-228600" algn="ctr" eaLnBrk="0" fontAlgn="base" hangingPunct="0">
                <a:spcBef>
                  <a:spcPct val="0"/>
                </a:spcBef>
                <a:spcAft>
                  <a:spcPct val="0"/>
                </a:spcAft>
                <a:defRPr sz="2400">
                  <a:solidFill>
                    <a:schemeClr val="tx1"/>
                  </a:solidFill>
                  <a:latin typeface="Times" pitchFamily="14" charset="0"/>
                </a:defRPr>
              </a:lvl7pPr>
              <a:lvl8pPr marL="3429000" indent="-228600" algn="ctr" eaLnBrk="0" fontAlgn="base" hangingPunct="0">
                <a:spcBef>
                  <a:spcPct val="0"/>
                </a:spcBef>
                <a:spcAft>
                  <a:spcPct val="0"/>
                </a:spcAft>
                <a:defRPr sz="2400">
                  <a:solidFill>
                    <a:schemeClr val="tx1"/>
                  </a:solidFill>
                  <a:latin typeface="Times" pitchFamily="14" charset="0"/>
                </a:defRPr>
              </a:lvl8pPr>
              <a:lvl9pPr marL="3886200" indent="-228600" algn="ctr" eaLnBrk="0" fontAlgn="base" hangingPunct="0">
                <a:spcBef>
                  <a:spcPct val="0"/>
                </a:spcBef>
                <a:spcAft>
                  <a:spcPct val="0"/>
                </a:spcAft>
                <a:defRPr sz="2400">
                  <a:solidFill>
                    <a:schemeClr val="tx1"/>
                  </a:solidFill>
                  <a:latin typeface="Times" pitchFamily="14" charset="0"/>
                </a:defRPr>
              </a:lvl9pPr>
            </a:lstStyle>
            <a:p>
              <a:endParaRPr lang="en-US" altLang="en-US"/>
            </a:p>
          </p:txBody>
        </p:sp>
        <p:sp>
          <p:nvSpPr>
            <p:cNvPr id="12" name="Rectangle 11"/>
            <p:cNvSpPr/>
            <p:nvPr userDrawn="1"/>
          </p:nvSpPr>
          <p:spPr bwMode="auto">
            <a:xfrm rot="5400000">
              <a:off x="8497094" y="6231735"/>
              <a:ext cx="381000" cy="915988"/>
            </a:xfrm>
            <a:prstGeom prst="rect">
              <a:avLst/>
            </a:prstGeom>
            <a:solidFill>
              <a:schemeClr val="accent5"/>
            </a:solidFill>
            <a:ln w="9525" cap="flat" cmpd="sng" algn="ctr">
              <a:noFill/>
              <a:prstDash val="solid"/>
              <a:round/>
              <a:headEnd type="none" w="med" len="med"/>
              <a:tailEnd type="none" w="med" len="med"/>
            </a:ln>
            <a:effectLst/>
          </p:spPr>
          <p:txBody>
            <a:bodyPr/>
            <a:lstStyle/>
            <a:p>
              <a:pPr>
                <a:defRPr/>
              </a:pPr>
              <a:endParaRPr lang="en-US"/>
            </a:p>
          </p:txBody>
        </p:sp>
        <p:sp>
          <p:nvSpPr>
            <p:cNvPr id="13" name="Rectangle 12"/>
            <p:cNvSpPr/>
            <p:nvPr userDrawn="1"/>
          </p:nvSpPr>
          <p:spPr bwMode="auto">
            <a:xfrm rot="16200000">
              <a:off x="1546225" y="5911850"/>
              <a:ext cx="381004" cy="1555750"/>
            </a:xfrm>
            <a:prstGeom prst="rect">
              <a:avLst/>
            </a:prstGeom>
            <a:solidFill>
              <a:schemeClr val="accent3"/>
            </a:solidFill>
            <a:ln w="9525" cap="flat" cmpd="sng" algn="ctr">
              <a:noFill/>
              <a:prstDash val="solid"/>
              <a:round/>
              <a:headEnd type="none" w="med" len="med"/>
              <a:tailEnd type="none" w="med" len="med"/>
            </a:ln>
            <a:effectLst/>
          </p:spPr>
          <p:txBody>
            <a:bodyPr/>
            <a:lstStyle/>
            <a:p>
              <a:pPr>
                <a:defRPr/>
              </a:pPr>
              <a:endParaRPr lang="en-US"/>
            </a:p>
          </p:txBody>
        </p:sp>
        <p:sp>
          <p:nvSpPr>
            <p:cNvPr id="14" name="Rectangle 11"/>
            <p:cNvSpPr>
              <a:spLocks noChangeArrowheads="1"/>
            </p:cNvSpPr>
            <p:nvPr userDrawn="1"/>
          </p:nvSpPr>
          <p:spPr bwMode="auto">
            <a:xfrm rot="16200000">
              <a:off x="288922" y="6210303"/>
              <a:ext cx="381009" cy="958850"/>
            </a:xfrm>
            <a:prstGeom prst="rect">
              <a:avLst/>
            </a:prstGeom>
            <a:solidFill>
              <a:schemeClr val="accent4"/>
            </a:solidFill>
            <a:ln>
              <a:noFill/>
            </a:ln>
            <a:extLst>
              <a:ext uri="{91240B29-F687-4f45-9708-019B960494DF}">
                <a14:hiddenLine xmlns:a14="http://schemas.microsoft.com/office/drawing/2010/main" xmlns="" w="9525" algn="ctr">
                  <a:solidFill>
                    <a:srgbClr val="000000"/>
                  </a:solidFill>
                  <a:round/>
                  <a:headEnd/>
                  <a:tailEnd/>
                </a14:hiddenLine>
              </a:ext>
            </a:extLst>
          </p:spPr>
          <p:txBody>
            <a:bodyPr/>
            <a:lstStyle>
              <a:lvl1pPr>
                <a:defRPr sz="2400">
                  <a:solidFill>
                    <a:schemeClr val="tx1"/>
                  </a:solidFill>
                  <a:latin typeface="Times" pitchFamily="14" charset="0"/>
                </a:defRPr>
              </a:lvl1pPr>
              <a:lvl2pPr marL="742950" indent="-285750">
                <a:defRPr sz="2400">
                  <a:solidFill>
                    <a:schemeClr val="tx1"/>
                  </a:solidFill>
                  <a:latin typeface="Times" pitchFamily="14" charset="0"/>
                </a:defRPr>
              </a:lvl2pPr>
              <a:lvl3pPr marL="1143000" indent="-228600">
                <a:defRPr sz="2400">
                  <a:solidFill>
                    <a:schemeClr val="tx1"/>
                  </a:solidFill>
                  <a:latin typeface="Times" pitchFamily="14" charset="0"/>
                </a:defRPr>
              </a:lvl3pPr>
              <a:lvl4pPr marL="1600200" indent="-228600">
                <a:defRPr sz="2400">
                  <a:solidFill>
                    <a:schemeClr val="tx1"/>
                  </a:solidFill>
                  <a:latin typeface="Times" pitchFamily="14" charset="0"/>
                </a:defRPr>
              </a:lvl4pPr>
              <a:lvl5pPr marL="2057400" indent="-228600">
                <a:defRPr sz="2400">
                  <a:solidFill>
                    <a:schemeClr val="tx1"/>
                  </a:solidFill>
                  <a:latin typeface="Times" pitchFamily="14" charset="0"/>
                </a:defRPr>
              </a:lvl5pPr>
              <a:lvl6pPr marL="2514600" indent="-228600" algn="ctr" eaLnBrk="0" fontAlgn="base" hangingPunct="0">
                <a:spcBef>
                  <a:spcPct val="0"/>
                </a:spcBef>
                <a:spcAft>
                  <a:spcPct val="0"/>
                </a:spcAft>
                <a:defRPr sz="2400">
                  <a:solidFill>
                    <a:schemeClr val="tx1"/>
                  </a:solidFill>
                  <a:latin typeface="Times" pitchFamily="14" charset="0"/>
                </a:defRPr>
              </a:lvl6pPr>
              <a:lvl7pPr marL="2971800" indent="-228600" algn="ctr" eaLnBrk="0" fontAlgn="base" hangingPunct="0">
                <a:spcBef>
                  <a:spcPct val="0"/>
                </a:spcBef>
                <a:spcAft>
                  <a:spcPct val="0"/>
                </a:spcAft>
                <a:defRPr sz="2400">
                  <a:solidFill>
                    <a:schemeClr val="tx1"/>
                  </a:solidFill>
                  <a:latin typeface="Times" pitchFamily="14" charset="0"/>
                </a:defRPr>
              </a:lvl7pPr>
              <a:lvl8pPr marL="3429000" indent="-228600" algn="ctr" eaLnBrk="0" fontAlgn="base" hangingPunct="0">
                <a:spcBef>
                  <a:spcPct val="0"/>
                </a:spcBef>
                <a:spcAft>
                  <a:spcPct val="0"/>
                </a:spcAft>
                <a:defRPr sz="2400">
                  <a:solidFill>
                    <a:schemeClr val="tx1"/>
                  </a:solidFill>
                  <a:latin typeface="Times" pitchFamily="14" charset="0"/>
                </a:defRPr>
              </a:lvl8pPr>
              <a:lvl9pPr marL="3886200" indent="-228600" algn="ctr" eaLnBrk="0" fontAlgn="base" hangingPunct="0">
                <a:spcBef>
                  <a:spcPct val="0"/>
                </a:spcBef>
                <a:spcAft>
                  <a:spcPct val="0"/>
                </a:spcAft>
                <a:defRPr sz="2400">
                  <a:solidFill>
                    <a:schemeClr val="tx1"/>
                  </a:solidFill>
                  <a:latin typeface="Times" pitchFamily="14" charset="0"/>
                </a:defRPr>
              </a:lvl9pPr>
            </a:lstStyle>
            <a:p>
              <a:endParaRPr lang="en-US" altLang="en-US"/>
            </a:p>
          </p:txBody>
        </p:sp>
      </p:grpSp>
    </p:spTree>
    <p:extLst>
      <p:ext uri="{BB962C8B-B14F-4D97-AF65-F5344CB8AC3E}">
        <p14:creationId xmlns:p14="http://schemas.microsoft.com/office/powerpoint/2010/main" val="122034235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Large Graphic Slide with 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4761" y="5743575"/>
            <a:ext cx="9144000" cy="1143000"/>
          </a:xfrm>
          <a:prstGeom prst="rect">
            <a:avLst/>
          </a:prstGeom>
          <a:solidFill>
            <a:schemeClr val="accent6"/>
          </a:solidFill>
          <a:ln>
            <a:noFill/>
          </a:ln>
          <a:extLst/>
        </p:spPr>
        <p:txBody>
          <a:bodyPr/>
          <a:lstStyle>
            <a:lvl1pPr>
              <a:defRPr sz="2400">
                <a:solidFill>
                  <a:schemeClr val="tx1"/>
                </a:solidFill>
                <a:latin typeface="Times" pitchFamily="14" charset="0"/>
              </a:defRPr>
            </a:lvl1pPr>
            <a:lvl2pPr marL="742950" indent="-285750">
              <a:defRPr sz="2400">
                <a:solidFill>
                  <a:schemeClr val="tx1"/>
                </a:solidFill>
                <a:latin typeface="Times" pitchFamily="14" charset="0"/>
              </a:defRPr>
            </a:lvl2pPr>
            <a:lvl3pPr marL="1143000" indent="-228600">
              <a:defRPr sz="2400">
                <a:solidFill>
                  <a:schemeClr val="tx1"/>
                </a:solidFill>
                <a:latin typeface="Times" pitchFamily="14" charset="0"/>
              </a:defRPr>
            </a:lvl3pPr>
            <a:lvl4pPr marL="1600200" indent="-228600">
              <a:defRPr sz="2400">
                <a:solidFill>
                  <a:schemeClr val="tx1"/>
                </a:solidFill>
                <a:latin typeface="Times" pitchFamily="14" charset="0"/>
              </a:defRPr>
            </a:lvl4pPr>
            <a:lvl5pPr marL="2057400" indent="-228600">
              <a:defRPr sz="2400">
                <a:solidFill>
                  <a:schemeClr val="tx1"/>
                </a:solidFill>
                <a:latin typeface="Times" pitchFamily="14" charset="0"/>
              </a:defRPr>
            </a:lvl5pPr>
            <a:lvl6pPr marL="2514600" indent="-228600" algn="ctr" eaLnBrk="0" fontAlgn="base" hangingPunct="0">
              <a:spcBef>
                <a:spcPct val="0"/>
              </a:spcBef>
              <a:spcAft>
                <a:spcPct val="0"/>
              </a:spcAft>
              <a:defRPr sz="2400">
                <a:solidFill>
                  <a:schemeClr val="tx1"/>
                </a:solidFill>
                <a:latin typeface="Times" pitchFamily="14" charset="0"/>
              </a:defRPr>
            </a:lvl6pPr>
            <a:lvl7pPr marL="2971800" indent="-228600" algn="ctr" eaLnBrk="0" fontAlgn="base" hangingPunct="0">
              <a:spcBef>
                <a:spcPct val="0"/>
              </a:spcBef>
              <a:spcAft>
                <a:spcPct val="0"/>
              </a:spcAft>
              <a:defRPr sz="2400">
                <a:solidFill>
                  <a:schemeClr val="tx1"/>
                </a:solidFill>
                <a:latin typeface="Times" pitchFamily="14" charset="0"/>
              </a:defRPr>
            </a:lvl7pPr>
            <a:lvl8pPr marL="3429000" indent="-228600" algn="ctr" eaLnBrk="0" fontAlgn="base" hangingPunct="0">
              <a:spcBef>
                <a:spcPct val="0"/>
              </a:spcBef>
              <a:spcAft>
                <a:spcPct val="0"/>
              </a:spcAft>
              <a:defRPr sz="2400">
                <a:solidFill>
                  <a:schemeClr val="tx1"/>
                </a:solidFill>
                <a:latin typeface="Times" pitchFamily="14" charset="0"/>
              </a:defRPr>
            </a:lvl8pPr>
            <a:lvl9pPr marL="3886200" indent="-228600" algn="ctr" eaLnBrk="0" fontAlgn="base" hangingPunct="0">
              <a:spcBef>
                <a:spcPct val="0"/>
              </a:spcBef>
              <a:spcAft>
                <a:spcPct val="0"/>
              </a:spcAft>
              <a:defRPr sz="2400">
                <a:solidFill>
                  <a:schemeClr val="tx1"/>
                </a:solidFill>
                <a:latin typeface="Times" pitchFamily="14" charset="0"/>
              </a:defRPr>
            </a:lvl9pPr>
          </a:lstStyle>
          <a:p>
            <a:endParaRPr lang="en-US" altLang="en-US"/>
          </a:p>
        </p:txBody>
      </p:sp>
      <p:sp>
        <p:nvSpPr>
          <p:cNvPr id="15" name="Title 1"/>
          <p:cNvSpPr>
            <a:spLocks noGrp="1"/>
          </p:cNvSpPr>
          <p:nvPr>
            <p:ph type="title"/>
          </p:nvPr>
        </p:nvSpPr>
        <p:spPr>
          <a:xfrm>
            <a:off x="609600" y="5934075"/>
            <a:ext cx="8077200" cy="762000"/>
          </a:xfrm>
        </p:spPr>
        <p:txBody>
          <a:bodyPr/>
          <a:lstStyle>
            <a:lvl1pPr>
              <a:defRPr>
                <a:solidFill>
                  <a:schemeClr val="bg1"/>
                </a:solidFill>
                <a:latin typeface="Corbe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4963422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9" descr="IHR_Logo_White.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12088" y="0"/>
            <a:ext cx="1331912"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lvl1pPr>
              <a:defRPr>
                <a:latin typeface="Corbe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Font typeface="Wingdings" pitchFamily="2" charset="2"/>
              <a:buChar char="§"/>
              <a:defRPr kern="900" baseline="0">
                <a:latin typeface="Corbel" pitchFamily="34" charset="0"/>
              </a:defRPr>
            </a:lvl1pPr>
            <a:lvl2pPr>
              <a:buFont typeface="Wingdings" pitchFamily="2" charset="2"/>
              <a:buChar char="§"/>
              <a:defRPr kern="900" baseline="0">
                <a:latin typeface="Corbel" pitchFamily="34" charset="0"/>
              </a:defRPr>
            </a:lvl2pPr>
            <a:lvl3pPr>
              <a:buFont typeface="Wingdings" pitchFamily="2" charset="2"/>
              <a:buChar char="§"/>
              <a:defRPr kern="900" baseline="0">
                <a:latin typeface="Corbel" pitchFamily="34" charset="0"/>
              </a:defRPr>
            </a:lvl3pPr>
            <a:lvl4pPr>
              <a:buFont typeface="Wingdings" pitchFamily="2" charset="2"/>
              <a:buChar char="§"/>
              <a:defRPr kern="900" baseline="0">
                <a:latin typeface="Corbel" pitchFamily="34" charset="0"/>
              </a:defRPr>
            </a:lvl4pPr>
            <a:lvl5pPr>
              <a:buFont typeface="Wingdings" pitchFamily="2" charset="2"/>
              <a:buChar char="§"/>
              <a:defRPr kern="900" baseline="0">
                <a:latin typeface="Corbe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6"/>
          <p:cNvSpPr>
            <a:spLocks noGrp="1" noChangeArrowheads="1"/>
          </p:cNvSpPr>
          <p:nvPr>
            <p:ph type="sldNum" sz="quarter" idx="10"/>
          </p:nvPr>
        </p:nvSpPr>
        <p:spPr>
          <a:xfrm>
            <a:off x="7162800" y="6096000"/>
            <a:ext cx="1905000" cy="457200"/>
          </a:xfrm>
          <a:prstGeom prst="rect">
            <a:avLst/>
          </a:prstGeom>
        </p:spPr>
        <p:txBody>
          <a:bodyPr/>
          <a:lstStyle>
            <a:lvl1pPr>
              <a:defRPr sz="900" b="0" kern="900" baseline="0">
                <a:solidFill>
                  <a:schemeClr val="tx2"/>
                </a:solidFill>
              </a:defRPr>
            </a:lvl1pPr>
          </a:lstStyle>
          <a:p>
            <a:pPr>
              <a:defRPr/>
            </a:pPr>
            <a:fld id="{993E3C95-DF85-475F-B515-04A815747F0D}" type="slidenum">
              <a:rPr lang="en-US" smtClean="0"/>
              <a:pPr>
                <a:defRPr/>
              </a:pPr>
              <a:t>‹#›</a:t>
            </a:fld>
            <a:endParaRPr lang="en-US" dirty="0"/>
          </a:p>
        </p:txBody>
      </p:sp>
    </p:spTree>
    <p:extLst>
      <p:ext uri="{BB962C8B-B14F-4D97-AF65-F5344CB8AC3E}">
        <p14:creationId xmlns:p14="http://schemas.microsoft.com/office/powerpoint/2010/main" val="186975039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9" descr="IHR_Logo_White.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12088" y="0"/>
            <a:ext cx="1331912"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609600" y="1447800"/>
            <a:ext cx="8077200" cy="762000"/>
          </a:xfrm>
        </p:spPr>
        <p:txBody>
          <a:bodyPr/>
          <a:lstStyle>
            <a:lvl1pPr>
              <a:defRPr>
                <a:latin typeface="Corbe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09600" y="2514600"/>
            <a:ext cx="3962400" cy="3733800"/>
          </a:xfrm>
        </p:spPr>
        <p:txBody>
          <a:bodyPr/>
          <a:lstStyle>
            <a:lvl1pPr>
              <a:defRPr sz="2800">
                <a:latin typeface="Corbel" pitchFamily="34" charset="0"/>
              </a:defRPr>
            </a:lvl1pPr>
            <a:lvl2pPr>
              <a:defRPr sz="2400">
                <a:latin typeface="Corbel" pitchFamily="34" charset="0"/>
              </a:defRPr>
            </a:lvl2pPr>
            <a:lvl3pPr>
              <a:defRPr sz="2000">
                <a:latin typeface="Corbel" pitchFamily="34" charset="0"/>
              </a:defRPr>
            </a:lvl3pPr>
            <a:lvl4pPr>
              <a:defRPr sz="1800">
                <a:latin typeface="Corbel" pitchFamily="34" charset="0"/>
              </a:defRPr>
            </a:lvl4pPr>
            <a:lvl5pPr>
              <a:defRPr sz="1800">
                <a:latin typeface="Corbe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24400" y="2514600"/>
            <a:ext cx="3962400" cy="3733800"/>
          </a:xfrm>
        </p:spPr>
        <p:txBody>
          <a:bodyPr/>
          <a:lstStyle>
            <a:lvl1pPr>
              <a:defRPr sz="2800">
                <a:latin typeface="Corbel" pitchFamily="34" charset="0"/>
              </a:defRPr>
            </a:lvl1pPr>
            <a:lvl2pPr>
              <a:defRPr sz="2400">
                <a:latin typeface="Corbel" pitchFamily="34" charset="0"/>
              </a:defRPr>
            </a:lvl2pPr>
            <a:lvl3pPr>
              <a:defRPr sz="2000">
                <a:latin typeface="Corbel" pitchFamily="34" charset="0"/>
              </a:defRPr>
            </a:lvl3pPr>
            <a:lvl4pPr>
              <a:defRPr sz="1800">
                <a:latin typeface="Corbel" pitchFamily="34" charset="0"/>
              </a:defRPr>
            </a:lvl4pPr>
            <a:lvl5pPr>
              <a:defRPr sz="1800">
                <a:latin typeface="Corbe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noChangeArrowheads="1"/>
          </p:cNvSpPr>
          <p:nvPr>
            <p:ph type="sldNum" sz="quarter" idx="10"/>
          </p:nvPr>
        </p:nvSpPr>
        <p:spPr>
          <a:xfrm>
            <a:off x="7162800" y="6096000"/>
            <a:ext cx="1905000" cy="457200"/>
          </a:xfrm>
          <a:prstGeom prst="rect">
            <a:avLst/>
          </a:prstGeom>
        </p:spPr>
        <p:txBody>
          <a:bodyPr/>
          <a:lstStyle>
            <a:lvl1pPr>
              <a:defRPr sz="900" b="0" kern="900" baseline="0">
                <a:solidFill>
                  <a:schemeClr val="tx2"/>
                </a:solidFill>
              </a:defRPr>
            </a:lvl1pPr>
          </a:lstStyle>
          <a:p>
            <a:pPr>
              <a:defRPr/>
            </a:pPr>
            <a:fld id="{993E3C95-DF85-475F-B515-04A815747F0D}" type="slidenum">
              <a:rPr lang="en-US" smtClean="0"/>
              <a:pPr>
                <a:defRPr/>
              </a:pPr>
              <a:t>‹#›</a:t>
            </a:fld>
            <a:endParaRPr lang="en-US" dirty="0"/>
          </a:p>
        </p:txBody>
      </p:sp>
    </p:spTree>
    <p:extLst>
      <p:ext uri="{BB962C8B-B14F-4D97-AF65-F5344CB8AC3E}">
        <p14:creationId xmlns:p14="http://schemas.microsoft.com/office/powerpoint/2010/main" val="54206568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Title">
    <p:bg>
      <p:bgPr>
        <a:solidFill>
          <a:schemeClr val="accent6"/>
        </a:solidFill>
        <a:effectLst/>
      </p:bgPr>
    </p:bg>
    <p:spTree>
      <p:nvGrpSpPr>
        <p:cNvPr id="1" name=""/>
        <p:cNvGrpSpPr/>
        <p:nvPr/>
      </p:nvGrpSpPr>
      <p:grpSpPr>
        <a:xfrm>
          <a:off x="0" y="0"/>
          <a:ext cx="0" cy="0"/>
          <a:chOff x="0" y="0"/>
          <a:chExt cx="0" cy="0"/>
        </a:xfrm>
      </p:grpSpPr>
      <p:sp>
        <p:nvSpPr>
          <p:cNvPr id="10" name="Rectangle 2"/>
          <p:cNvSpPr>
            <a:spLocks noGrp="1" noChangeArrowheads="1"/>
          </p:cNvSpPr>
          <p:nvPr>
            <p:ph type="title" hasCustomPrompt="1"/>
          </p:nvPr>
        </p:nvSpPr>
        <p:spPr bwMode="auto">
          <a:xfrm>
            <a:off x="914400" y="2667000"/>
            <a:ext cx="7315200" cy="5725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baseline="0">
                <a:solidFill>
                  <a:schemeClr val="bg1"/>
                </a:solidFill>
              </a:defRPr>
            </a:lvl1pPr>
          </a:lstStyle>
          <a:p>
            <a:pPr lvl="0"/>
            <a:r>
              <a:rPr lang="en-US" altLang="en-US" dirty="0" smtClean="0"/>
              <a:t>Insert section title here.</a:t>
            </a:r>
          </a:p>
        </p:txBody>
      </p:sp>
    </p:spTree>
    <p:extLst>
      <p:ext uri="{BB962C8B-B14F-4D97-AF65-F5344CB8AC3E}">
        <p14:creationId xmlns:p14="http://schemas.microsoft.com/office/powerpoint/2010/main" val="233531559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accent6"/>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24200" y="1256298"/>
            <a:ext cx="2819400" cy="2418419"/>
          </a:xfrm>
          <a:prstGeom prst="rect">
            <a:avLst/>
          </a:prstGeom>
        </p:spPr>
      </p:pic>
      <p:sp>
        <p:nvSpPr>
          <p:cNvPr id="5" name="Rectangle 2"/>
          <p:cNvSpPr>
            <a:spLocks noGrp="1" noChangeArrowheads="1"/>
          </p:cNvSpPr>
          <p:nvPr>
            <p:ph type="title" hasCustomPrompt="1"/>
          </p:nvPr>
        </p:nvSpPr>
        <p:spPr bwMode="auto">
          <a:xfrm>
            <a:off x="914400" y="3923298"/>
            <a:ext cx="7315200" cy="5725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baseline="0">
                <a:solidFill>
                  <a:schemeClr val="bg1"/>
                </a:solidFill>
              </a:defRPr>
            </a:lvl1pPr>
          </a:lstStyle>
          <a:p>
            <a:pPr lvl="0"/>
            <a:r>
              <a:rPr lang="en-US" altLang="en-US" dirty="0" smtClean="0"/>
              <a:t>Insert closing statement here.</a:t>
            </a:r>
          </a:p>
        </p:txBody>
      </p:sp>
    </p:spTree>
    <p:extLst>
      <p:ext uri="{BB962C8B-B14F-4D97-AF65-F5344CB8AC3E}">
        <p14:creationId xmlns:p14="http://schemas.microsoft.com/office/powerpoint/2010/main" val="266468674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bg>
      <p:bgPr>
        <a:solidFill>
          <a:schemeClr val="bg2"/>
        </a:solidFill>
        <a:effectLst/>
      </p:bgPr>
    </p:bg>
    <p:spTree>
      <p:nvGrpSpPr>
        <p:cNvPr id="1" name=""/>
        <p:cNvGrpSpPr/>
        <p:nvPr/>
      </p:nvGrpSpPr>
      <p:grpSpPr>
        <a:xfrm>
          <a:off x="0" y="0"/>
          <a:ext cx="0" cy="0"/>
          <a:chOff x="0" y="0"/>
          <a:chExt cx="0" cy="0"/>
        </a:xfrm>
      </p:grpSpPr>
      <p:pic>
        <p:nvPicPr>
          <p:cNvPr id="2" name="Picture 9" descr="IHR_Logo_White.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12088" y="0"/>
            <a:ext cx="1331912"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lide Number Placeholder 1"/>
          <p:cNvSpPr>
            <a:spLocks noGrp="1"/>
          </p:cNvSpPr>
          <p:nvPr>
            <p:ph type="sldNum" sz="quarter" idx="10"/>
          </p:nvPr>
        </p:nvSpPr>
        <p:spPr/>
        <p:txBody>
          <a:bodyPr/>
          <a:lstStyle>
            <a:lvl1pPr>
              <a:defRPr/>
            </a:lvl1pPr>
          </a:lstStyle>
          <a:p>
            <a:pPr>
              <a:defRPr/>
            </a:pPr>
            <a:fld id="{BDA29295-BF3A-4A59-A742-3B7F74F2B162}" type="slidenum">
              <a:rPr lang="en-US">
                <a:solidFill>
                  <a:srgbClr val="FFFFFF"/>
                </a:solidFill>
              </a:rPr>
              <a:pPr>
                <a:defRPr/>
              </a:pPr>
              <a:t>‹#›</a:t>
            </a:fld>
            <a:endParaRPr lang="en-US" sz="1400">
              <a:solidFill>
                <a:srgbClr val="FFFFFF"/>
              </a:solidFill>
            </a:endParaRPr>
          </a:p>
        </p:txBody>
      </p:sp>
    </p:spTree>
    <p:extLst>
      <p:ext uri="{BB962C8B-B14F-4D97-AF65-F5344CB8AC3E}">
        <p14:creationId xmlns:p14="http://schemas.microsoft.com/office/powerpoint/2010/main" val="298613966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1.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1.png"/><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09600" y="1447800"/>
            <a:ext cx="80772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1028" name="Rectangle 3"/>
          <p:cNvSpPr>
            <a:spLocks noGrp="1" noChangeArrowheads="1"/>
          </p:cNvSpPr>
          <p:nvPr>
            <p:ph type="body" idx="1"/>
          </p:nvPr>
        </p:nvSpPr>
        <p:spPr bwMode="auto">
          <a:xfrm>
            <a:off x="609600" y="2209800"/>
            <a:ext cx="8077200" cy="403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2" name="Rectangle 18"/>
          <p:cNvSpPr>
            <a:spLocks noChangeArrowheads="1"/>
          </p:cNvSpPr>
          <p:nvPr/>
        </p:nvSpPr>
        <p:spPr bwMode="auto">
          <a:xfrm>
            <a:off x="593725" y="1951038"/>
            <a:ext cx="2152650" cy="427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a:defRPr sz="2400">
                <a:solidFill>
                  <a:schemeClr val="tx1"/>
                </a:solidFill>
                <a:latin typeface="Times" pitchFamily="14" charset="0"/>
              </a:defRPr>
            </a:lvl1pPr>
            <a:lvl2pPr marL="742950" indent="-285750">
              <a:defRPr sz="2400">
                <a:solidFill>
                  <a:schemeClr val="tx1"/>
                </a:solidFill>
                <a:latin typeface="Times" pitchFamily="14" charset="0"/>
              </a:defRPr>
            </a:lvl2pPr>
            <a:lvl3pPr marL="1143000" indent="-228600">
              <a:defRPr sz="2400">
                <a:solidFill>
                  <a:schemeClr val="tx1"/>
                </a:solidFill>
                <a:latin typeface="Times" pitchFamily="14" charset="0"/>
              </a:defRPr>
            </a:lvl3pPr>
            <a:lvl4pPr marL="1600200" indent="-228600">
              <a:defRPr sz="2400">
                <a:solidFill>
                  <a:schemeClr val="tx1"/>
                </a:solidFill>
                <a:latin typeface="Times" pitchFamily="14" charset="0"/>
              </a:defRPr>
            </a:lvl4pPr>
            <a:lvl5pPr>
              <a:defRPr sz="2400">
                <a:solidFill>
                  <a:schemeClr val="tx1"/>
                </a:solidFill>
                <a:latin typeface="Times" pitchFamily="14" charset="0"/>
              </a:defRPr>
            </a:lvl5pPr>
            <a:lvl6pPr algn="ctr" eaLnBrk="0" fontAlgn="base" hangingPunct="0">
              <a:spcBef>
                <a:spcPct val="0"/>
              </a:spcBef>
              <a:spcAft>
                <a:spcPct val="0"/>
              </a:spcAft>
              <a:defRPr sz="2400">
                <a:solidFill>
                  <a:schemeClr val="tx1"/>
                </a:solidFill>
                <a:latin typeface="Times" pitchFamily="14" charset="0"/>
              </a:defRPr>
            </a:lvl6pPr>
            <a:lvl7pPr algn="ctr" eaLnBrk="0" fontAlgn="base" hangingPunct="0">
              <a:spcBef>
                <a:spcPct val="0"/>
              </a:spcBef>
              <a:spcAft>
                <a:spcPct val="0"/>
              </a:spcAft>
              <a:defRPr sz="2400">
                <a:solidFill>
                  <a:schemeClr val="tx1"/>
                </a:solidFill>
                <a:latin typeface="Times" pitchFamily="14" charset="0"/>
              </a:defRPr>
            </a:lvl7pPr>
            <a:lvl8pPr algn="ctr" eaLnBrk="0" fontAlgn="base" hangingPunct="0">
              <a:spcBef>
                <a:spcPct val="0"/>
              </a:spcBef>
              <a:spcAft>
                <a:spcPct val="0"/>
              </a:spcAft>
              <a:defRPr sz="2400">
                <a:solidFill>
                  <a:schemeClr val="tx1"/>
                </a:solidFill>
                <a:latin typeface="Times" pitchFamily="14" charset="0"/>
              </a:defRPr>
            </a:lvl8pPr>
            <a:lvl9pPr algn="ctr" eaLnBrk="0" fontAlgn="base" hangingPunct="0">
              <a:spcBef>
                <a:spcPct val="0"/>
              </a:spcBef>
              <a:spcAft>
                <a:spcPct val="0"/>
              </a:spcAft>
              <a:defRPr sz="2400">
                <a:solidFill>
                  <a:schemeClr val="tx1"/>
                </a:solidFill>
                <a:latin typeface="Times" pitchFamily="14" charset="0"/>
              </a:defRPr>
            </a:lvl9pPr>
          </a:lstStyle>
          <a:p>
            <a:pPr lvl="4" algn="l">
              <a:spcBef>
                <a:spcPct val="20000"/>
              </a:spcBef>
              <a:buFontTx/>
              <a:buChar char="»"/>
            </a:pPr>
            <a:endParaRPr lang="en-US" altLang="en-US" sz="2200"/>
          </a:p>
        </p:txBody>
      </p:sp>
      <p:sp>
        <p:nvSpPr>
          <p:cNvPr id="1031" name="Text Box 33"/>
          <p:cNvSpPr txBox="1">
            <a:spLocks noChangeArrowheads="1"/>
          </p:cNvSpPr>
          <p:nvPr/>
        </p:nvSpPr>
        <p:spPr bwMode="auto">
          <a:xfrm>
            <a:off x="4495800" y="471488"/>
            <a:ext cx="44958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pitchFamily="14" charset="0"/>
              </a:defRPr>
            </a:lvl1pPr>
            <a:lvl2pPr marL="742950" indent="-285750">
              <a:defRPr sz="2400">
                <a:solidFill>
                  <a:schemeClr val="tx1"/>
                </a:solidFill>
                <a:latin typeface="Times" pitchFamily="14" charset="0"/>
              </a:defRPr>
            </a:lvl2pPr>
            <a:lvl3pPr marL="1143000" indent="-228600">
              <a:defRPr sz="2400">
                <a:solidFill>
                  <a:schemeClr val="tx1"/>
                </a:solidFill>
                <a:latin typeface="Times" pitchFamily="14" charset="0"/>
              </a:defRPr>
            </a:lvl3pPr>
            <a:lvl4pPr marL="1600200" indent="-228600">
              <a:defRPr sz="2400">
                <a:solidFill>
                  <a:schemeClr val="tx1"/>
                </a:solidFill>
                <a:latin typeface="Times" pitchFamily="14" charset="0"/>
              </a:defRPr>
            </a:lvl4pPr>
            <a:lvl5pPr marL="2057400" indent="-228600">
              <a:defRPr sz="2400">
                <a:solidFill>
                  <a:schemeClr val="tx1"/>
                </a:solidFill>
                <a:latin typeface="Times" pitchFamily="14" charset="0"/>
              </a:defRPr>
            </a:lvl5pPr>
            <a:lvl6pPr marL="2514600" indent="-228600" algn="ctr" eaLnBrk="0" fontAlgn="base" hangingPunct="0">
              <a:spcBef>
                <a:spcPct val="0"/>
              </a:spcBef>
              <a:spcAft>
                <a:spcPct val="0"/>
              </a:spcAft>
              <a:defRPr sz="2400">
                <a:solidFill>
                  <a:schemeClr val="tx1"/>
                </a:solidFill>
                <a:latin typeface="Times" pitchFamily="14" charset="0"/>
              </a:defRPr>
            </a:lvl6pPr>
            <a:lvl7pPr marL="2971800" indent="-228600" algn="ctr" eaLnBrk="0" fontAlgn="base" hangingPunct="0">
              <a:spcBef>
                <a:spcPct val="0"/>
              </a:spcBef>
              <a:spcAft>
                <a:spcPct val="0"/>
              </a:spcAft>
              <a:defRPr sz="2400">
                <a:solidFill>
                  <a:schemeClr val="tx1"/>
                </a:solidFill>
                <a:latin typeface="Times" pitchFamily="14" charset="0"/>
              </a:defRPr>
            </a:lvl7pPr>
            <a:lvl8pPr marL="3429000" indent="-228600" algn="ctr" eaLnBrk="0" fontAlgn="base" hangingPunct="0">
              <a:spcBef>
                <a:spcPct val="0"/>
              </a:spcBef>
              <a:spcAft>
                <a:spcPct val="0"/>
              </a:spcAft>
              <a:defRPr sz="2400">
                <a:solidFill>
                  <a:schemeClr val="tx1"/>
                </a:solidFill>
                <a:latin typeface="Times" pitchFamily="14" charset="0"/>
              </a:defRPr>
            </a:lvl8pPr>
            <a:lvl9pPr marL="3886200" indent="-228600" algn="ctr" eaLnBrk="0" fontAlgn="base" hangingPunct="0">
              <a:spcBef>
                <a:spcPct val="0"/>
              </a:spcBef>
              <a:spcAft>
                <a:spcPct val="0"/>
              </a:spcAft>
              <a:defRPr sz="2400">
                <a:solidFill>
                  <a:schemeClr val="tx1"/>
                </a:solidFill>
                <a:latin typeface="Times" pitchFamily="14" charset="0"/>
              </a:defRPr>
            </a:lvl9pPr>
          </a:lstStyle>
          <a:p>
            <a:pPr algn="r">
              <a:spcBef>
                <a:spcPct val="50000"/>
              </a:spcBef>
              <a:defRPr/>
            </a:pPr>
            <a:r>
              <a:rPr lang="en-US" sz="1800" smtClean="0">
                <a:solidFill>
                  <a:srgbClr val="FFFFFF"/>
                </a:solidFill>
                <a:latin typeface="Georgia" pitchFamily="18" charset="0"/>
              </a:rPr>
              <a:t>Presentation Title</a:t>
            </a:r>
          </a:p>
        </p:txBody>
      </p:sp>
      <p:sp>
        <p:nvSpPr>
          <p:cNvPr id="1032" name="Rectangle 7"/>
          <p:cNvSpPr>
            <a:spLocks noChangeArrowheads="1"/>
          </p:cNvSpPr>
          <p:nvPr/>
        </p:nvSpPr>
        <p:spPr bwMode="auto">
          <a:xfrm>
            <a:off x="0" y="0"/>
            <a:ext cx="9144000" cy="1143000"/>
          </a:xfrm>
          <a:prstGeom prst="rect">
            <a:avLst/>
          </a:prstGeom>
          <a:solidFill>
            <a:schemeClr val="accent6"/>
          </a:solidFill>
          <a:ln>
            <a:noFill/>
          </a:ln>
          <a:extLst/>
        </p:spPr>
        <p:txBody>
          <a:bodyPr/>
          <a:lstStyle>
            <a:lvl1pPr>
              <a:defRPr sz="2400">
                <a:solidFill>
                  <a:schemeClr val="tx1"/>
                </a:solidFill>
                <a:latin typeface="Times" pitchFamily="14" charset="0"/>
              </a:defRPr>
            </a:lvl1pPr>
            <a:lvl2pPr marL="742950" indent="-285750">
              <a:defRPr sz="2400">
                <a:solidFill>
                  <a:schemeClr val="tx1"/>
                </a:solidFill>
                <a:latin typeface="Times" pitchFamily="14" charset="0"/>
              </a:defRPr>
            </a:lvl2pPr>
            <a:lvl3pPr marL="1143000" indent="-228600">
              <a:defRPr sz="2400">
                <a:solidFill>
                  <a:schemeClr val="tx1"/>
                </a:solidFill>
                <a:latin typeface="Times" pitchFamily="14" charset="0"/>
              </a:defRPr>
            </a:lvl3pPr>
            <a:lvl4pPr marL="1600200" indent="-228600">
              <a:defRPr sz="2400">
                <a:solidFill>
                  <a:schemeClr val="tx1"/>
                </a:solidFill>
                <a:latin typeface="Times" pitchFamily="14" charset="0"/>
              </a:defRPr>
            </a:lvl4pPr>
            <a:lvl5pPr marL="2057400" indent="-228600">
              <a:defRPr sz="2400">
                <a:solidFill>
                  <a:schemeClr val="tx1"/>
                </a:solidFill>
                <a:latin typeface="Times" pitchFamily="14" charset="0"/>
              </a:defRPr>
            </a:lvl5pPr>
            <a:lvl6pPr marL="2514600" indent="-228600" algn="ctr" eaLnBrk="0" fontAlgn="base" hangingPunct="0">
              <a:spcBef>
                <a:spcPct val="0"/>
              </a:spcBef>
              <a:spcAft>
                <a:spcPct val="0"/>
              </a:spcAft>
              <a:defRPr sz="2400">
                <a:solidFill>
                  <a:schemeClr val="tx1"/>
                </a:solidFill>
                <a:latin typeface="Times" pitchFamily="14" charset="0"/>
              </a:defRPr>
            </a:lvl6pPr>
            <a:lvl7pPr marL="2971800" indent="-228600" algn="ctr" eaLnBrk="0" fontAlgn="base" hangingPunct="0">
              <a:spcBef>
                <a:spcPct val="0"/>
              </a:spcBef>
              <a:spcAft>
                <a:spcPct val="0"/>
              </a:spcAft>
              <a:defRPr sz="2400">
                <a:solidFill>
                  <a:schemeClr val="tx1"/>
                </a:solidFill>
                <a:latin typeface="Times" pitchFamily="14" charset="0"/>
              </a:defRPr>
            </a:lvl7pPr>
            <a:lvl8pPr marL="3429000" indent="-228600" algn="ctr" eaLnBrk="0" fontAlgn="base" hangingPunct="0">
              <a:spcBef>
                <a:spcPct val="0"/>
              </a:spcBef>
              <a:spcAft>
                <a:spcPct val="0"/>
              </a:spcAft>
              <a:defRPr sz="2400">
                <a:solidFill>
                  <a:schemeClr val="tx1"/>
                </a:solidFill>
                <a:latin typeface="Times" pitchFamily="14" charset="0"/>
              </a:defRPr>
            </a:lvl8pPr>
            <a:lvl9pPr marL="3886200" indent="-228600" algn="ctr" eaLnBrk="0" fontAlgn="base" hangingPunct="0">
              <a:spcBef>
                <a:spcPct val="0"/>
              </a:spcBef>
              <a:spcAft>
                <a:spcPct val="0"/>
              </a:spcAft>
              <a:defRPr sz="2400">
                <a:solidFill>
                  <a:schemeClr val="tx1"/>
                </a:solidFill>
                <a:latin typeface="Times" pitchFamily="14" charset="0"/>
              </a:defRPr>
            </a:lvl9pPr>
          </a:lstStyle>
          <a:p>
            <a:endParaRPr lang="en-US" altLang="en-US"/>
          </a:p>
        </p:txBody>
      </p:sp>
      <p:pic>
        <p:nvPicPr>
          <p:cNvPr id="1033" name="Picture 8" descr="IHR_Logo_White.pn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812088" y="0"/>
            <a:ext cx="1331912"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026" name="Group 15"/>
          <p:cNvGrpSpPr>
            <a:grpSpLocks/>
          </p:cNvGrpSpPr>
          <p:nvPr/>
        </p:nvGrpSpPr>
        <p:grpSpPr bwMode="auto">
          <a:xfrm>
            <a:off x="0" y="6476992"/>
            <a:ext cx="9145588" cy="381007"/>
            <a:chOff x="2" y="6499223"/>
            <a:chExt cx="9145586" cy="381009"/>
          </a:xfrm>
        </p:grpSpPr>
        <p:sp>
          <p:nvSpPr>
            <p:cNvPr id="1034" name="Rectangle 2"/>
            <p:cNvSpPr>
              <a:spLocks noChangeArrowheads="1"/>
            </p:cNvSpPr>
            <p:nvPr userDrawn="1"/>
          </p:nvSpPr>
          <p:spPr bwMode="auto">
            <a:xfrm rot="5400000">
              <a:off x="7242968" y="5893596"/>
              <a:ext cx="381003" cy="1592262"/>
            </a:xfrm>
            <a:prstGeom prst="rect">
              <a:avLst/>
            </a:prstGeom>
            <a:solidFill>
              <a:schemeClr val="accent2"/>
            </a:solidFill>
            <a:ln>
              <a:noFill/>
            </a:ln>
            <a:extLst>
              <a:ext uri="{91240B29-F687-4f45-9708-019B960494DF}">
                <a14:hiddenLine xmlns:a14="http://schemas.microsoft.com/office/drawing/2010/main" xmlns="" w="9525" algn="ctr">
                  <a:solidFill>
                    <a:srgbClr val="000000"/>
                  </a:solidFill>
                  <a:round/>
                  <a:headEnd/>
                  <a:tailEnd/>
                </a14:hiddenLine>
              </a:ext>
            </a:extLst>
          </p:spPr>
          <p:txBody>
            <a:bodyPr/>
            <a:lstStyle>
              <a:lvl1pPr>
                <a:defRPr sz="2400">
                  <a:solidFill>
                    <a:schemeClr val="tx1"/>
                  </a:solidFill>
                  <a:latin typeface="Times" pitchFamily="14" charset="0"/>
                </a:defRPr>
              </a:lvl1pPr>
              <a:lvl2pPr marL="742950" indent="-285750">
                <a:defRPr sz="2400">
                  <a:solidFill>
                    <a:schemeClr val="tx1"/>
                  </a:solidFill>
                  <a:latin typeface="Times" pitchFamily="14" charset="0"/>
                </a:defRPr>
              </a:lvl2pPr>
              <a:lvl3pPr marL="1143000" indent="-228600">
                <a:defRPr sz="2400">
                  <a:solidFill>
                    <a:schemeClr val="tx1"/>
                  </a:solidFill>
                  <a:latin typeface="Times" pitchFamily="14" charset="0"/>
                </a:defRPr>
              </a:lvl3pPr>
              <a:lvl4pPr marL="1600200" indent="-228600">
                <a:defRPr sz="2400">
                  <a:solidFill>
                    <a:schemeClr val="tx1"/>
                  </a:solidFill>
                  <a:latin typeface="Times" pitchFamily="14" charset="0"/>
                </a:defRPr>
              </a:lvl4pPr>
              <a:lvl5pPr marL="2057400" indent="-228600">
                <a:defRPr sz="2400">
                  <a:solidFill>
                    <a:schemeClr val="tx1"/>
                  </a:solidFill>
                  <a:latin typeface="Times" pitchFamily="14" charset="0"/>
                </a:defRPr>
              </a:lvl5pPr>
              <a:lvl6pPr marL="2514600" indent="-228600" algn="ctr" eaLnBrk="0" fontAlgn="base" hangingPunct="0">
                <a:spcBef>
                  <a:spcPct val="0"/>
                </a:spcBef>
                <a:spcAft>
                  <a:spcPct val="0"/>
                </a:spcAft>
                <a:defRPr sz="2400">
                  <a:solidFill>
                    <a:schemeClr val="tx1"/>
                  </a:solidFill>
                  <a:latin typeface="Times" pitchFamily="14" charset="0"/>
                </a:defRPr>
              </a:lvl6pPr>
              <a:lvl7pPr marL="2971800" indent="-228600" algn="ctr" eaLnBrk="0" fontAlgn="base" hangingPunct="0">
                <a:spcBef>
                  <a:spcPct val="0"/>
                </a:spcBef>
                <a:spcAft>
                  <a:spcPct val="0"/>
                </a:spcAft>
                <a:defRPr sz="2400">
                  <a:solidFill>
                    <a:schemeClr val="tx1"/>
                  </a:solidFill>
                  <a:latin typeface="Times" pitchFamily="14" charset="0"/>
                </a:defRPr>
              </a:lvl7pPr>
              <a:lvl8pPr marL="3429000" indent="-228600" algn="ctr" eaLnBrk="0" fontAlgn="base" hangingPunct="0">
                <a:spcBef>
                  <a:spcPct val="0"/>
                </a:spcBef>
                <a:spcAft>
                  <a:spcPct val="0"/>
                </a:spcAft>
                <a:defRPr sz="2400">
                  <a:solidFill>
                    <a:schemeClr val="tx1"/>
                  </a:solidFill>
                  <a:latin typeface="Times" pitchFamily="14" charset="0"/>
                </a:defRPr>
              </a:lvl8pPr>
              <a:lvl9pPr marL="3886200" indent="-228600" algn="ctr" eaLnBrk="0" fontAlgn="base" hangingPunct="0">
                <a:spcBef>
                  <a:spcPct val="0"/>
                </a:spcBef>
                <a:spcAft>
                  <a:spcPct val="0"/>
                </a:spcAft>
                <a:defRPr sz="2400">
                  <a:solidFill>
                    <a:schemeClr val="tx1"/>
                  </a:solidFill>
                  <a:latin typeface="Times" pitchFamily="14" charset="0"/>
                </a:defRPr>
              </a:lvl9pPr>
            </a:lstStyle>
            <a:p>
              <a:endParaRPr lang="en-US" altLang="en-US"/>
            </a:p>
          </p:txBody>
        </p:sp>
        <p:sp>
          <p:nvSpPr>
            <p:cNvPr id="1035" name="Rectangle 13"/>
            <p:cNvSpPr>
              <a:spLocks noChangeArrowheads="1"/>
            </p:cNvSpPr>
            <p:nvPr userDrawn="1"/>
          </p:nvSpPr>
          <p:spPr bwMode="auto">
            <a:xfrm rot="5400000">
              <a:off x="4386262" y="4627564"/>
              <a:ext cx="381001" cy="4124324"/>
            </a:xfrm>
            <a:prstGeom prst="rect">
              <a:avLst/>
            </a:prstGeom>
            <a:solidFill>
              <a:schemeClr val="accent1"/>
            </a:solidFill>
            <a:ln>
              <a:noFill/>
            </a:ln>
            <a:extLst>
              <a:ext uri="{91240B29-F687-4f45-9708-019B960494DF}">
                <a14:hiddenLine xmlns:a14="http://schemas.microsoft.com/office/drawing/2010/main" xmlns="" w="9525" algn="ctr">
                  <a:solidFill>
                    <a:srgbClr val="000000"/>
                  </a:solidFill>
                  <a:round/>
                  <a:headEnd/>
                  <a:tailEnd/>
                </a14:hiddenLine>
              </a:ext>
            </a:extLst>
          </p:spPr>
          <p:txBody>
            <a:bodyPr/>
            <a:lstStyle>
              <a:lvl1pPr>
                <a:defRPr sz="2400">
                  <a:solidFill>
                    <a:schemeClr val="tx1"/>
                  </a:solidFill>
                  <a:latin typeface="Times" pitchFamily="14" charset="0"/>
                </a:defRPr>
              </a:lvl1pPr>
              <a:lvl2pPr marL="742950" indent="-285750">
                <a:defRPr sz="2400">
                  <a:solidFill>
                    <a:schemeClr val="tx1"/>
                  </a:solidFill>
                  <a:latin typeface="Times" pitchFamily="14" charset="0"/>
                </a:defRPr>
              </a:lvl2pPr>
              <a:lvl3pPr marL="1143000" indent="-228600">
                <a:defRPr sz="2400">
                  <a:solidFill>
                    <a:schemeClr val="tx1"/>
                  </a:solidFill>
                  <a:latin typeface="Times" pitchFamily="14" charset="0"/>
                </a:defRPr>
              </a:lvl3pPr>
              <a:lvl4pPr marL="1600200" indent="-228600">
                <a:defRPr sz="2400">
                  <a:solidFill>
                    <a:schemeClr val="tx1"/>
                  </a:solidFill>
                  <a:latin typeface="Times" pitchFamily="14" charset="0"/>
                </a:defRPr>
              </a:lvl4pPr>
              <a:lvl5pPr marL="2057400" indent="-228600">
                <a:defRPr sz="2400">
                  <a:solidFill>
                    <a:schemeClr val="tx1"/>
                  </a:solidFill>
                  <a:latin typeface="Times" pitchFamily="14" charset="0"/>
                </a:defRPr>
              </a:lvl5pPr>
              <a:lvl6pPr marL="2514600" indent="-228600" algn="ctr" eaLnBrk="0" fontAlgn="base" hangingPunct="0">
                <a:spcBef>
                  <a:spcPct val="0"/>
                </a:spcBef>
                <a:spcAft>
                  <a:spcPct val="0"/>
                </a:spcAft>
                <a:defRPr sz="2400">
                  <a:solidFill>
                    <a:schemeClr val="tx1"/>
                  </a:solidFill>
                  <a:latin typeface="Times" pitchFamily="14" charset="0"/>
                </a:defRPr>
              </a:lvl6pPr>
              <a:lvl7pPr marL="2971800" indent="-228600" algn="ctr" eaLnBrk="0" fontAlgn="base" hangingPunct="0">
                <a:spcBef>
                  <a:spcPct val="0"/>
                </a:spcBef>
                <a:spcAft>
                  <a:spcPct val="0"/>
                </a:spcAft>
                <a:defRPr sz="2400">
                  <a:solidFill>
                    <a:schemeClr val="tx1"/>
                  </a:solidFill>
                  <a:latin typeface="Times" pitchFamily="14" charset="0"/>
                </a:defRPr>
              </a:lvl7pPr>
              <a:lvl8pPr marL="3429000" indent="-228600" algn="ctr" eaLnBrk="0" fontAlgn="base" hangingPunct="0">
                <a:spcBef>
                  <a:spcPct val="0"/>
                </a:spcBef>
                <a:spcAft>
                  <a:spcPct val="0"/>
                </a:spcAft>
                <a:defRPr sz="2400">
                  <a:solidFill>
                    <a:schemeClr val="tx1"/>
                  </a:solidFill>
                  <a:latin typeface="Times" pitchFamily="14" charset="0"/>
                </a:defRPr>
              </a:lvl8pPr>
              <a:lvl9pPr marL="3886200" indent="-228600" algn="ctr" eaLnBrk="0" fontAlgn="base" hangingPunct="0">
                <a:spcBef>
                  <a:spcPct val="0"/>
                </a:spcBef>
                <a:spcAft>
                  <a:spcPct val="0"/>
                </a:spcAft>
                <a:defRPr sz="2400">
                  <a:solidFill>
                    <a:schemeClr val="tx1"/>
                  </a:solidFill>
                  <a:latin typeface="Times" pitchFamily="14" charset="0"/>
                </a:defRPr>
              </a:lvl9pPr>
            </a:lstStyle>
            <a:p>
              <a:endParaRPr lang="en-US" altLang="en-US"/>
            </a:p>
          </p:txBody>
        </p:sp>
        <p:sp>
          <p:nvSpPr>
            <p:cNvPr id="15" name="Rectangle 14"/>
            <p:cNvSpPr/>
            <p:nvPr userDrawn="1"/>
          </p:nvSpPr>
          <p:spPr bwMode="auto">
            <a:xfrm rot="5400000">
              <a:off x="8497094" y="6231735"/>
              <a:ext cx="381000" cy="915988"/>
            </a:xfrm>
            <a:prstGeom prst="rect">
              <a:avLst/>
            </a:prstGeom>
            <a:solidFill>
              <a:schemeClr val="accent5"/>
            </a:solidFill>
            <a:ln w="9525" cap="flat" cmpd="sng" algn="ctr">
              <a:noFill/>
              <a:prstDash val="solid"/>
              <a:round/>
              <a:headEnd type="none" w="med" len="med"/>
              <a:tailEnd type="none" w="med" len="med"/>
            </a:ln>
            <a:effectLst/>
          </p:spPr>
          <p:txBody>
            <a:bodyPr/>
            <a:lstStyle/>
            <a:p>
              <a:pPr>
                <a:defRPr/>
              </a:pPr>
              <a:endParaRPr lang="en-US"/>
            </a:p>
          </p:txBody>
        </p:sp>
        <p:sp>
          <p:nvSpPr>
            <p:cNvPr id="11" name="Rectangle 10"/>
            <p:cNvSpPr/>
            <p:nvPr userDrawn="1"/>
          </p:nvSpPr>
          <p:spPr bwMode="auto">
            <a:xfrm rot="16200000">
              <a:off x="1546225" y="5911850"/>
              <a:ext cx="381004" cy="1555750"/>
            </a:xfrm>
            <a:prstGeom prst="rect">
              <a:avLst/>
            </a:prstGeom>
            <a:solidFill>
              <a:schemeClr val="accent3"/>
            </a:solidFill>
            <a:ln w="9525" cap="flat" cmpd="sng" algn="ctr">
              <a:noFill/>
              <a:prstDash val="solid"/>
              <a:round/>
              <a:headEnd type="none" w="med" len="med"/>
              <a:tailEnd type="none" w="med" len="med"/>
            </a:ln>
            <a:effectLst/>
          </p:spPr>
          <p:txBody>
            <a:bodyPr/>
            <a:lstStyle/>
            <a:p>
              <a:pPr>
                <a:defRPr/>
              </a:pPr>
              <a:endParaRPr lang="en-US"/>
            </a:p>
          </p:txBody>
        </p:sp>
        <p:sp>
          <p:nvSpPr>
            <p:cNvPr id="1038" name="Rectangle 11"/>
            <p:cNvSpPr>
              <a:spLocks noChangeArrowheads="1"/>
            </p:cNvSpPr>
            <p:nvPr userDrawn="1"/>
          </p:nvSpPr>
          <p:spPr bwMode="auto">
            <a:xfrm rot="16200000">
              <a:off x="288922" y="6210303"/>
              <a:ext cx="381009" cy="958850"/>
            </a:xfrm>
            <a:prstGeom prst="rect">
              <a:avLst/>
            </a:prstGeom>
            <a:solidFill>
              <a:schemeClr val="accent4"/>
            </a:solidFill>
            <a:ln>
              <a:noFill/>
            </a:ln>
            <a:extLst>
              <a:ext uri="{91240B29-F687-4f45-9708-019B960494DF}">
                <a14:hiddenLine xmlns:a14="http://schemas.microsoft.com/office/drawing/2010/main" xmlns="" w="9525" algn="ctr">
                  <a:solidFill>
                    <a:srgbClr val="000000"/>
                  </a:solidFill>
                  <a:round/>
                  <a:headEnd/>
                  <a:tailEnd/>
                </a14:hiddenLine>
              </a:ext>
            </a:extLst>
          </p:spPr>
          <p:txBody>
            <a:bodyPr/>
            <a:lstStyle>
              <a:lvl1pPr>
                <a:defRPr sz="2400">
                  <a:solidFill>
                    <a:schemeClr val="tx1"/>
                  </a:solidFill>
                  <a:latin typeface="Times" pitchFamily="14" charset="0"/>
                </a:defRPr>
              </a:lvl1pPr>
              <a:lvl2pPr marL="742950" indent="-285750">
                <a:defRPr sz="2400">
                  <a:solidFill>
                    <a:schemeClr val="tx1"/>
                  </a:solidFill>
                  <a:latin typeface="Times" pitchFamily="14" charset="0"/>
                </a:defRPr>
              </a:lvl2pPr>
              <a:lvl3pPr marL="1143000" indent="-228600">
                <a:defRPr sz="2400">
                  <a:solidFill>
                    <a:schemeClr val="tx1"/>
                  </a:solidFill>
                  <a:latin typeface="Times" pitchFamily="14" charset="0"/>
                </a:defRPr>
              </a:lvl3pPr>
              <a:lvl4pPr marL="1600200" indent="-228600">
                <a:defRPr sz="2400">
                  <a:solidFill>
                    <a:schemeClr val="tx1"/>
                  </a:solidFill>
                  <a:latin typeface="Times" pitchFamily="14" charset="0"/>
                </a:defRPr>
              </a:lvl4pPr>
              <a:lvl5pPr marL="2057400" indent="-228600">
                <a:defRPr sz="2400">
                  <a:solidFill>
                    <a:schemeClr val="tx1"/>
                  </a:solidFill>
                  <a:latin typeface="Times" pitchFamily="14" charset="0"/>
                </a:defRPr>
              </a:lvl5pPr>
              <a:lvl6pPr marL="2514600" indent="-228600" algn="ctr" eaLnBrk="0" fontAlgn="base" hangingPunct="0">
                <a:spcBef>
                  <a:spcPct val="0"/>
                </a:spcBef>
                <a:spcAft>
                  <a:spcPct val="0"/>
                </a:spcAft>
                <a:defRPr sz="2400">
                  <a:solidFill>
                    <a:schemeClr val="tx1"/>
                  </a:solidFill>
                  <a:latin typeface="Times" pitchFamily="14" charset="0"/>
                </a:defRPr>
              </a:lvl6pPr>
              <a:lvl7pPr marL="2971800" indent="-228600" algn="ctr" eaLnBrk="0" fontAlgn="base" hangingPunct="0">
                <a:spcBef>
                  <a:spcPct val="0"/>
                </a:spcBef>
                <a:spcAft>
                  <a:spcPct val="0"/>
                </a:spcAft>
                <a:defRPr sz="2400">
                  <a:solidFill>
                    <a:schemeClr val="tx1"/>
                  </a:solidFill>
                  <a:latin typeface="Times" pitchFamily="14" charset="0"/>
                </a:defRPr>
              </a:lvl7pPr>
              <a:lvl8pPr marL="3429000" indent="-228600" algn="ctr" eaLnBrk="0" fontAlgn="base" hangingPunct="0">
                <a:spcBef>
                  <a:spcPct val="0"/>
                </a:spcBef>
                <a:spcAft>
                  <a:spcPct val="0"/>
                </a:spcAft>
                <a:defRPr sz="2400">
                  <a:solidFill>
                    <a:schemeClr val="tx1"/>
                  </a:solidFill>
                  <a:latin typeface="Times" pitchFamily="14" charset="0"/>
                </a:defRPr>
              </a:lvl8pPr>
              <a:lvl9pPr marL="3886200" indent="-228600" algn="ctr" eaLnBrk="0" fontAlgn="base" hangingPunct="0">
                <a:spcBef>
                  <a:spcPct val="0"/>
                </a:spcBef>
                <a:spcAft>
                  <a:spcPct val="0"/>
                </a:spcAft>
                <a:defRPr sz="2400">
                  <a:solidFill>
                    <a:schemeClr val="tx1"/>
                  </a:solidFill>
                  <a:latin typeface="Times" pitchFamily="14" charset="0"/>
                </a:defRPr>
              </a:lvl9pPr>
            </a:lstStyle>
            <a:p>
              <a:endParaRPr lang="en-US" altLang="en-US"/>
            </a:p>
          </p:txBody>
        </p:sp>
      </p:grpSp>
      <p:sp>
        <p:nvSpPr>
          <p:cNvPr id="3" name="Slide Number Placeholder 2"/>
          <p:cNvSpPr>
            <a:spLocks noGrp="1"/>
          </p:cNvSpPr>
          <p:nvPr>
            <p:ph type="sldNum" sz="quarter" idx="4"/>
          </p:nvPr>
        </p:nvSpPr>
        <p:spPr>
          <a:xfrm>
            <a:off x="6934200" y="6111875"/>
            <a:ext cx="2133600" cy="365125"/>
          </a:xfrm>
          <a:prstGeom prst="rect">
            <a:avLst/>
          </a:prstGeom>
        </p:spPr>
        <p:txBody>
          <a:bodyPr vert="horz" lIns="91440" tIns="45720" rIns="91440" bIns="45720" rtlCol="0" anchor="ctr"/>
          <a:lstStyle>
            <a:lvl1pPr algn="r">
              <a:defRPr sz="1200">
                <a:solidFill>
                  <a:schemeClr val="tx2"/>
                </a:solidFill>
                <a:latin typeface="Corbel" pitchFamily="34" charset="0"/>
              </a:defRPr>
            </a:lvl1pPr>
          </a:lstStyle>
          <a:p>
            <a:fld id="{377A3A7E-025C-40FC-AA93-4ADB5FE5C03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29" r:id="rId1"/>
    <p:sldLayoutId id="2147483827" r:id="rId2"/>
    <p:sldLayoutId id="2147483828" r:id="rId3"/>
    <p:sldLayoutId id="2147483837" r:id="rId4"/>
    <p:sldLayoutId id="2147483831" r:id="rId5"/>
    <p:sldLayoutId id="2147483833" r:id="rId6"/>
    <p:sldLayoutId id="2147483835" r:id="rId7"/>
    <p:sldLayoutId id="2147483838" r:id="rId8"/>
    <p:sldLayoutId id="2147483839" r:id="rId9"/>
  </p:sldLayoutIdLst>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hf hdr="0" ftr="0" dt="0"/>
  <p:txStyles>
    <p:titleStyle>
      <a:lvl1pPr algn="l" rtl="0" eaLnBrk="1" fontAlgn="base" hangingPunct="1">
        <a:lnSpc>
          <a:spcPct val="110000"/>
        </a:lnSpc>
        <a:spcBef>
          <a:spcPct val="0"/>
        </a:spcBef>
        <a:spcAft>
          <a:spcPct val="0"/>
        </a:spcAft>
        <a:defRPr sz="2800" b="1">
          <a:solidFill>
            <a:schemeClr val="tx2"/>
          </a:solidFill>
          <a:latin typeface="Corbel" pitchFamily="34" charset="0"/>
          <a:ea typeface="+mj-ea"/>
          <a:cs typeface="+mj-cs"/>
        </a:defRPr>
      </a:lvl1pPr>
      <a:lvl2pPr algn="l" rtl="0" eaLnBrk="1" fontAlgn="base" hangingPunct="1">
        <a:lnSpc>
          <a:spcPct val="110000"/>
        </a:lnSpc>
        <a:spcBef>
          <a:spcPct val="0"/>
        </a:spcBef>
        <a:spcAft>
          <a:spcPct val="0"/>
        </a:spcAft>
        <a:defRPr sz="2800" b="1">
          <a:solidFill>
            <a:schemeClr val="tx2"/>
          </a:solidFill>
          <a:latin typeface="Trebuchet MS" pitchFamily="34" charset="0"/>
        </a:defRPr>
      </a:lvl2pPr>
      <a:lvl3pPr algn="l" rtl="0" eaLnBrk="1" fontAlgn="base" hangingPunct="1">
        <a:lnSpc>
          <a:spcPct val="110000"/>
        </a:lnSpc>
        <a:spcBef>
          <a:spcPct val="0"/>
        </a:spcBef>
        <a:spcAft>
          <a:spcPct val="0"/>
        </a:spcAft>
        <a:defRPr sz="2800" b="1">
          <a:solidFill>
            <a:schemeClr val="tx2"/>
          </a:solidFill>
          <a:latin typeface="Trebuchet MS" pitchFamily="34" charset="0"/>
        </a:defRPr>
      </a:lvl3pPr>
      <a:lvl4pPr algn="l" rtl="0" eaLnBrk="1" fontAlgn="base" hangingPunct="1">
        <a:lnSpc>
          <a:spcPct val="110000"/>
        </a:lnSpc>
        <a:spcBef>
          <a:spcPct val="0"/>
        </a:spcBef>
        <a:spcAft>
          <a:spcPct val="0"/>
        </a:spcAft>
        <a:defRPr sz="2800" b="1">
          <a:solidFill>
            <a:schemeClr val="tx2"/>
          </a:solidFill>
          <a:latin typeface="Trebuchet MS" pitchFamily="34" charset="0"/>
        </a:defRPr>
      </a:lvl4pPr>
      <a:lvl5pPr algn="l" rtl="0" eaLnBrk="1" fontAlgn="base" hangingPunct="1">
        <a:lnSpc>
          <a:spcPct val="110000"/>
        </a:lnSpc>
        <a:spcBef>
          <a:spcPct val="0"/>
        </a:spcBef>
        <a:spcAft>
          <a:spcPct val="0"/>
        </a:spcAft>
        <a:defRPr sz="2800" b="1">
          <a:solidFill>
            <a:schemeClr val="tx2"/>
          </a:solidFill>
          <a:latin typeface="Trebuchet MS" pitchFamily="34" charset="0"/>
        </a:defRPr>
      </a:lvl5pPr>
      <a:lvl6pPr marL="457200" algn="l" rtl="0" eaLnBrk="1" fontAlgn="base" hangingPunct="1">
        <a:lnSpc>
          <a:spcPct val="110000"/>
        </a:lnSpc>
        <a:spcBef>
          <a:spcPct val="0"/>
        </a:spcBef>
        <a:spcAft>
          <a:spcPct val="0"/>
        </a:spcAft>
        <a:defRPr sz="2800" b="1">
          <a:solidFill>
            <a:srgbClr val="CC66FF"/>
          </a:solidFill>
          <a:latin typeface="Verdana" pitchFamily="14" charset="0"/>
        </a:defRPr>
      </a:lvl6pPr>
      <a:lvl7pPr marL="914400" algn="l" rtl="0" eaLnBrk="1" fontAlgn="base" hangingPunct="1">
        <a:lnSpc>
          <a:spcPct val="110000"/>
        </a:lnSpc>
        <a:spcBef>
          <a:spcPct val="0"/>
        </a:spcBef>
        <a:spcAft>
          <a:spcPct val="0"/>
        </a:spcAft>
        <a:defRPr sz="2800" b="1">
          <a:solidFill>
            <a:srgbClr val="CC66FF"/>
          </a:solidFill>
          <a:latin typeface="Verdana" pitchFamily="14" charset="0"/>
        </a:defRPr>
      </a:lvl7pPr>
      <a:lvl8pPr marL="1371600" algn="l" rtl="0" eaLnBrk="1" fontAlgn="base" hangingPunct="1">
        <a:lnSpc>
          <a:spcPct val="110000"/>
        </a:lnSpc>
        <a:spcBef>
          <a:spcPct val="0"/>
        </a:spcBef>
        <a:spcAft>
          <a:spcPct val="0"/>
        </a:spcAft>
        <a:defRPr sz="2800" b="1">
          <a:solidFill>
            <a:srgbClr val="CC66FF"/>
          </a:solidFill>
          <a:latin typeface="Verdana" pitchFamily="14" charset="0"/>
        </a:defRPr>
      </a:lvl8pPr>
      <a:lvl9pPr marL="1828800" algn="l" rtl="0" eaLnBrk="1" fontAlgn="base" hangingPunct="1">
        <a:lnSpc>
          <a:spcPct val="110000"/>
        </a:lnSpc>
        <a:spcBef>
          <a:spcPct val="0"/>
        </a:spcBef>
        <a:spcAft>
          <a:spcPct val="0"/>
        </a:spcAft>
        <a:defRPr sz="2800" b="1">
          <a:solidFill>
            <a:srgbClr val="CC66FF"/>
          </a:solidFill>
          <a:latin typeface="Verdana" pitchFamily="14" charset="0"/>
        </a:defRPr>
      </a:lvl9pPr>
    </p:titleStyle>
    <p:bodyStyle>
      <a:lvl1pPr marL="342900" indent="-342900" algn="l" rtl="0" eaLnBrk="1" fontAlgn="base" hangingPunct="1">
        <a:spcBef>
          <a:spcPts val="0"/>
        </a:spcBef>
        <a:spcAft>
          <a:spcPct val="0"/>
        </a:spcAft>
        <a:buClr>
          <a:schemeClr val="tx1"/>
        </a:buClr>
        <a:buFont typeface="Wingdings" pitchFamily="2" charset="2"/>
        <a:buChar char="§"/>
        <a:defRPr sz="2800">
          <a:solidFill>
            <a:schemeClr val="tx2"/>
          </a:solidFill>
          <a:latin typeface="Corbel" pitchFamily="34" charset="0"/>
          <a:ea typeface="+mn-ea"/>
          <a:cs typeface="+mn-cs"/>
        </a:defRPr>
      </a:lvl1pPr>
      <a:lvl2pPr marL="742950" indent="-285750" algn="l" rtl="0" eaLnBrk="1" fontAlgn="base" hangingPunct="1">
        <a:spcBef>
          <a:spcPts val="0"/>
        </a:spcBef>
        <a:spcAft>
          <a:spcPct val="0"/>
        </a:spcAft>
        <a:buClr>
          <a:schemeClr val="tx1"/>
        </a:buClr>
        <a:buFont typeface="Wingdings" pitchFamily="2" charset="2"/>
        <a:buChar char="§"/>
        <a:defRPr sz="2400">
          <a:solidFill>
            <a:schemeClr val="tx2"/>
          </a:solidFill>
          <a:latin typeface="Corbel" pitchFamily="34" charset="0"/>
        </a:defRPr>
      </a:lvl2pPr>
      <a:lvl3pPr marL="1143000" indent="-228600" algn="l" rtl="0" eaLnBrk="1" fontAlgn="base" hangingPunct="1">
        <a:spcBef>
          <a:spcPts val="0"/>
        </a:spcBef>
        <a:spcAft>
          <a:spcPct val="0"/>
        </a:spcAft>
        <a:buClr>
          <a:schemeClr val="tx1"/>
        </a:buClr>
        <a:buFont typeface="Wingdings" pitchFamily="2" charset="2"/>
        <a:buChar char="§"/>
        <a:defRPr sz="2400" i="1">
          <a:solidFill>
            <a:schemeClr val="tx2"/>
          </a:solidFill>
          <a:latin typeface="Corbel" pitchFamily="34" charset="0"/>
        </a:defRPr>
      </a:lvl3pPr>
      <a:lvl4pPr marL="1600200" indent="-228600" algn="l" rtl="0" eaLnBrk="1" fontAlgn="base" hangingPunct="1">
        <a:spcBef>
          <a:spcPts val="0"/>
        </a:spcBef>
        <a:spcAft>
          <a:spcPct val="0"/>
        </a:spcAft>
        <a:buClr>
          <a:schemeClr val="tx1"/>
        </a:buClr>
        <a:buFont typeface="Wingdings" pitchFamily="2" charset="2"/>
        <a:buChar char="§"/>
        <a:defRPr sz="2000">
          <a:solidFill>
            <a:schemeClr val="tx2"/>
          </a:solidFill>
          <a:latin typeface="Corbel" pitchFamily="34" charset="0"/>
        </a:defRPr>
      </a:lvl4pPr>
      <a:lvl5pPr marL="2057400" indent="-228600" algn="l" rtl="0" eaLnBrk="1" fontAlgn="base" hangingPunct="1">
        <a:spcBef>
          <a:spcPts val="0"/>
        </a:spcBef>
        <a:spcAft>
          <a:spcPct val="0"/>
        </a:spcAft>
        <a:buClr>
          <a:schemeClr val="tx1"/>
        </a:buClr>
        <a:buFont typeface="Wingdings" pitchFamily="2" charset="2"/>
        <a:buChar char="§"/>
        <a:defRPr sz="2000" i="1">
          <a:solidFill>
            <a:schemeClr val="tx2"/>
          </a:solidFill>
          <a:latin typeface="Corbel" pitchFamily="34" charset="0"/>
        </a:defRPr>
      </a:lvl5pPr>
      <a:lvl6pPr marL="2514600" indent="-228600" algn="l" rtl="0" eaLnBrk="1" fontAlgn="base" hangingPunct="1">
        <a:spcBef>
          <a:spcPct val="20000"/>
        </a:spcBef>
        <a:spcAft>
          <a:spcPct val="0"/>
        </a:spcAft>
        <a:buChar char="»"/>
        <a:defRPr sz="2000" i="1">
          <a:solidFill>
            <a:schemeClr val="tx1"/>
          </a:solidFill>
          <a:latin typeface="+mj-lt"/>
        </a:defRPr>
      </a:lvl6pPr>
      <a:lvl7pPr marL="2971800" indent="-228600" algn="l" rtl="0" eaLnBrk="1" fontAlgn="base" hangingPunct="1">
        <a:spcBef>
          <a:spcPct val="20000"/>
        </a:spcBef>
        <a:spcAft>
          <a:spcPct val="0"/>
        </a:spcAft>
        <a:buChar char="»"/>
        <a:defRPr sz="2000" i="1">
          <a:solidFill>
            <a:schemeClr val="tx1"/>
          </a:solidFill>
          <a:latin typeface="+mj-lt"/>
        </a:defRPr>
      </a:lvl7pPr>
      <a:lvl8pPr marL="3429000" indent="-228600" algn="l" rtl="0" eaLnBrk="1" fontAlgn="base" hangingPunct="1">
        <a:spcBef>
          <a:spcPct val="20000"/>
        </a:spcBef>
        <a:spcAft>
          <a:spcPct val="0"/>
        </a:spcAft>
        <a:buChar char="»"/>
        <a:defRPr sz="2000" i="1">
          <a:solidFill>
            <a:schemeClr val="tx1"/>
          </a:solidFill>
          <a:latin typeface="+mj-lt"/>
        </a:defRPr>
      </a:lvl8pPr>
      <a:lvl9pPr marL="3886200" indent="-228600" algn="l" rtl="0" eaLnBrk="1" fontAlgn="base" hangingPunct="1">
        <a:spcBef>
          <a:spcPct val="20000"/>
        </a:spcBef>
        <a:spcAft>
          <a:spcPct val="0"/>
        </a:spcAft>
        <a:buChar char="»"/>
        <a:defRPr sz="2000" i="1">
          <a:solidFill>
            <a:schemeClr val="tx1"/>
          </a:solidFill>
          <a:latin typeface="+mj-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09600" y="1447800"/>
            <a:ext cx="80772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1028" name="Rectangle 3"/>
          <p:cNvSpPr>
            <a:spLocks noGrp="1" noChangeArrowheads="1"/>
          </p:cNvSpPr>
          <p:nvPr>
            <p:ph type="body" idx="1"/>
          </p:nvPr>
        </p:nvSpPr>
        <p:spPr bwMode="auto">
          <a:xfrm>
            <a:off x="609600" y="2209800"/>
            <a:ext cx="8077200" cy="403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30" name="Rectangle 6"/>
          <p:cNvSpPr>
            <a:spLocks noGrp="1" noChangeArrowheads="1"/>
          </p:cNvSpPr>
          <p:nvPr>
            <p:ph type="sldNum" sz="quarter" idx="4"/>
          </p:nvPr>
        </p:nvSpPr>
        <p:spPr bwMode="auto">
          <a:xfrm>
            <a:off x="7086600" y="64770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b="1">
                <a:solidFill>
                  <a:schemeClr val="bg1"/>
                </a:solidFill>
                <a:latin typeface="Corbel" pitchFamily="34" charset="0"/>
              </a:defRPr>
            </a:lvl1pPr>
          </a:lstStyle>
          <a:p>
            <a:pPr>
              <a:defRPr/>
            </a:pPr>
            <a:fld id="{0C56D185-7B31-4FD8-BCD8-11A401AF366C}" type="slidenum">
              <a:rPr lang="en-US" smtClean="0">
                <a:solidFill>
                  <a:srgbClr val="FDFDFE"/>
                </a:solidFill>
              </a:rPr>
              <a:pPr>
                <a:defRPr/>
              </a:pPr>
              <a:t>‹#›</a:t>
            </a:fld>
            <a:endParaRPr lang="en-US" sz="1400" dirty="0">
              <a:solidFill>
                <a:srgbClr val="FDFDFE"/>
              </a:solidFill>
            </a:endParaRPr>
          </a:p>
        </p:txBody>
      </p:sp>
      <p:sp>
        <p:nvSpPr>
          <p:cNvPr id="2" name="Rectangle 18"/>
          <p:cNvSpPr>
            <a:spLocks noChangeArrowheads="1"/>
          </p:cNvSpPr>
          <p:nvPr/>
        </p:nvSpPr>
        <p:spPr bwMode="auto">
          <a:xfrm>
            <a:off x="593725" y="1951038"/>
            <a:ext cx="2152650" cy="427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a:defRPr sz="2400">
                <a:solidFill>
                  <a:schemeClr val="tx1"/>
                </a:solidFill>
                <a:latin typeface="Times" pitchFamily="14" charset="0"/>
              </a:defRPr>
            </a:lvl1pPr>
            <a:lvl2pPr marL="742950" indent="-285750">
              <a:defRPr sz="2400">
                <a:solidFill>
                  <a:schemeClr val="tx1"/>
                </a:solidFill>
                <a:latin typeface="Times" pitchFamily="14" charset="0"/>
              </a:defRPr>
            </a:lvl2pPr>
            <a:lvl3pPr marL="1143000" indent="-228600">
              <a:defRPr sz="2400">
                <a:solidFill>
                  <a:schemeClr val="tx1"/>
                </a:solidFill>
                <a:latin typeface="Times" pitchFamily="14" charset="0"/>
              </a:defRPr>
            </a:lvl3pPr>
            <a:lvl4pPr marL="1600200" indent="-228600">
              <a:defRPr sz="2400">
                <a:solidFill>
                  <a:schemeClr val="tx1"/>
                </a:solidFill>
                <a:latin typeface="Times" pitchFamily="14" charset="0"/>
              </a:defRPr>
            </a:lvl4pPr>
            <a:lvl5pPr>
              <a:defRPr sz="2400">
                <a:solidFill>
                  <a:schemeClr val="tx1"/>
                </a:solidFill>
                <a:latin typeface="Times" pitchFamily="14" charset="0"/>
              </a:defRPr>
            </a:lvl5pPr>
            <a:lvl6pPr algn="ctr" eaLnBrk="0" fontAlgn="base" hangingPunct="0">
              <a:spcBef>
                <a:spcPct val="0"/>
              </a:spcBef>
              <a:spcAft>
                <a:spcPct val="0"/>
              </a:spcAft>
              <a:defRPr sz="2400">
                <a:solidFill>
                  <a:schemeClr val="tx1"/>
                </a:solidFill>
                <a:latin typeface="Times" pitchFamily="14" charset="0"/>
              </a:defRPr>
            </a:lvl6pPr>
            <a:lvl7pPr algn="ctr" eaLnBrk="0" fontAlgn="base" hangingPunct="0">
              <a:spcBef>
                <a:spcPct val="0"/>
              </a:spcBef>
              <a:spcAft>
                <a:spcPct val="0"/>
              </a:spcAft>
              <a:defRPr sz="2400">
                <a:solidFill>
                  <a:schemeClr val="tx1"/>
                </a:solidFill>
                <a:latin typeface="Times" pitchFamily="14" charset="0"/>
              </a:defRPr>
            </a:lvl7pPr>
            <a:lvl8pPr algn="ctr" eaLnBrk="0" fontAlgn="base" hangingPunct="0">
              <a:spcBef>
                <a:spcPct val="0"/>
              </a:spcBef>
              <a:spcAft>
                <a:spcPct val="0"/>
              </a:spcAft>
              <a:defRPr sz="2400">
                <a:solidFill>
                  <a:schemeClr val="tx1"/>
                </a:solidFill>
                <a:latin typeface="Times" pitchFamily="14" charset="0"/>
              </a:defRPr>
            </a:lvl8pPr>
            <a:lvl9pPr algn="ctr" eaLnBrk="0" fontAlgn="base" hangingPunct="0">
              <a:spcBef>
                <a:spcPct val="0"/>
              </a:spcBef>
              <a:spcAft>
                <a:spcPct val="0"/>
              </a:spcAft>
              <a:defRPr sz="2400">
                <a:solidFill>
                  <a:schemeClr val="tx1"/>
                </a:solidFill>
                <a:latin typeface="Times" pitchFamily="14" charset="0"/>
              </a:defRPr>
            </a:lvl9pPr>
          </a:lstStyle>
          <a:p>
            <a:pPr lvl="4" algn="l">
              <a:spcBef>
                <a:spcPct val="20000"/>
              </a:spcBef>
              <a:buFontTx/>
              <a:buChar char="»"/>
            </a:pPr>
            <a:endParaRPr lang="en-US" altLang="en-US" sz="2200">
              <a:solidFill>
                <a:srgbClr val="5091CD"/>
              </a:solidFill>
            </a:endParaRPr>
          </a:p>
        </p:txBody>
      </p:sp>
      <p:sp>
        <p:nvSpPr>
          <p:cNvPr id="1031" name="Text Box 33"/>
          <p:cNvSpPr txBox="1">
            <a:spLocks noChangeArrowheads="1"/>
          </p:cNvSpPr>
          <p:nvPr/>
        </p:nvSpPr>
        <p:spPr bwMode="auto">
          <a:xfrm>
            <a:off x="4495800" y="471488"/>
            <a:ext cx="44958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pitchFamily="14" charset="0"/>
              </a:defRPr>
            </a:lvl1pPr>
            <a:lvl2pPr marL="742950" indent="-285750">
              <a:defRPr sz="2400">
                <a:solidFill>
                  <a:schemeClr val="tx1"/>
                </a:solidFill>
                <a:latin typeface="Times" pitchFamily="14" charset="0"/>
              </a:defRPr>
            </a:lvl2pPr>
            <a:lvl3pPr marL="1143000" indent="-228600">
              <a:defRPr sz="2400">
                <a:solidFill>
                  <a:schemeClr val="tx1"/>
                </a:solidFill>
                <a:latin typeface="Times" pitchFamily="14" charset="0"/>
              </a:defRPr>
            </a:lvl3pPr>
            <a:lvl4pPr marL="1600200" indent="-228600">
              <a:defRPr sz="2400">
                <a:solidFill>
                  <a:schemeClr val="tx1"/>
                </a:solidFill>
                <a:latin typeface="Times" pitchFamily="14" charset="0"/>
              </a:defRPr>
            </a:lvl4pPr>
            <a:lvl5pPr marL="2057400" indent="-228600">
              <a:defRPr sz="2400">
                <a:solidFill>
                  <a:schemeClr val="tx1"/>
                </a:solidFill>
                <a:latin typeface="Times" pitchFamily="14" charset="0"/>
              </a:defRPr>
            </a:lvl5pPr>
            <a:lvl6pPr marL="2514600" indent="-228600" algn="ctr" eaLnBrk="0" fontAlgn="base" hangingPunct="0">
              <a:spcBef>
                <a:spcPct val="0"/>
              </a:spcBef>
              <a:spcAft>
                <a:spcPct val="0"/>
              </a:spcAft>
              <a:defRPr sz="2400">
                <a:solidFill>
                  <a:schemeClr val="tx1"/>
                </a:solidFill>
                <a:latin typeface="Times" pitchFamily="14" charset="0"/>
              </a:defRPr>
            </a:lvl6pPr>
            <a:lvl7pPr marL="2971800" indent="-228600" algn="ctr" eaLnBrk="0" fontAlgn="base" hangingPunct="0">
              <a:spcBef>
                <a:spcPct val="0"/>
              </a:spcBef>
              <a:spcAft>
                <a:spcPct val="0"/>
              </a:spcAft>
              <a:defRPr sz="2400">
                <a:solidFill>
                  <a:schemeClr val="tx1"/>
                </a:solidFill>
                <a:latin typeface="Times" pitchFamily="14" charset="0"/>
              </a:defRPr>
            </a:lvl7pPr>
            <a:lvl8pPr marL="3429000" indent="-228600" algn="ctr" eaLnBrk="0" fontAlgn="base" hangingPunct="0">
              <a:spcBef>
                <a:spcPct val="0"/>
              </a:spcBef>
              <a:spcAft>
                <a:spcPct val="0"/>
              </a:spcAft>
              <a:defRPr sz="2400">
                <a:solidFill>
                  <a:schemeClr val="tx1"/>
                </a:solidFill>
                <a:latin typeface="Times" pitchFamily="14" charset="0"/>
              </a:defRPr>
            </a:lvl8pPr>
            <a:lvl9pPr marL="3886200" indent="-228600" algn="ctr" eaLnBrk="0" fontAlgn="base" hangingPunct="0">
              <a:spcBef>
                <a:spcPct val="0"/>
              </a:spcBef>
              <a:spcAft>
                <a:spcPct val="0"/>
              </a:spcAft>
              <a:defRPr sz="2400">
                <a:solidFill>
                  <a:schemeClr val="tx1"/>
                </a:solidFill>
                <a:latin typeface="Times" pitchFamily="14" charset="0"/>
              </a:defRPr>
            </a:lvl9pPr>
          </a:lstStyle>
          <a:p>
            <a:pPr algn="r">
              <a:spcBef>
                <a:spcPct val="50000"/>
              </a:spcBef>
              <a:defRPr/>
            </a:pPr>
            <a:r>
              <a:rPr lang="en-US" sz="1800" smtClean="0">
                <a:solidFill>
                  <a:srgbClr val="FFFFFF"/>
                </a:solidFill>
                <a:latin typeface="Georgia" pitchFamily="18" charset="0"/>
              </a:rPr>
              <a:t>Presentation Title</a:t>
            </a:r>
          </a:p>
        </p:txBody>
      </p:sp>
      <p:sp>
        <p:nvSpPr>
          <p:cNvPr id="1032" name="Rectangle 7"/>
          <p:cNvSpPr>
            <a:spLocks noChangeArrowheads="1"/>
          </p:cNvSpPr>
          <p:nvPr/>
        </p:nvSpPr>
        <p:spPr bwMode="auto">
          <a:xfrm>
            <a:off x="0" y="0"/>
            <a:ext cx="9144000" cy="1143000"/>
          </a:xfrm>
          <a:prstGeom prst="rect">
            <a:avLst/>
          </a:prstGeom>
          <a:solidFill>
            <a:schemeClr val="tx2"/>
          </a:solidFill>
          <a:ln>
            <a:noFill/>
          </a:ln>
          <a:extLst>
            <a:ext uri="{91240B29-F687-4f45-9708-019B960494DF}">
              <a14:hiddenLine xmlns:a14="http://schemas.microsoft.com/office/drawing/2010/main" xmlns="" w="9525" algn="ctr">
                <a:solidFill>
                  <a:srgbClr val="000000"/>
                </a:solidFill>
                <a:round/>
                <a:headEnd/>
                <a:tailEnd/>
              </a14:hiddenLine>
            </a:ext>
          </a:extLst>
        </p:spPr>
        <p:txBody>
          <a:bodyPr/>
          <a:lstStyle>
            <a:lvl1pPr>
              <a:defRPr sz="2400">
                <a:solidFill>
                  <a:schemeClr val="tx1"/>
                </a:solidFill>
                <a:latin typeface="Times" pitchFamily="14" charset="0"/>
              </a:defRPr>
            </a:lvl1pPr>
            <a:lvl2pPr marL="742950" indent="-285750">
              <a:defRPr sz="2400">
                <a:solidFill>
                  <a:schemeClr val="tx1"/>
                </a:solidFill>
                <a:latin typeface="Times" pitchFamily="14" charset="0"/>
              </a:defRPr>
            </a:lvl2pPr>
            <a:lvl3pPr marL="1143000" indent="-228600">
              <a:defRPr sz="2400">
                <a:solidFill>
                  <a:schemeClr val="tx1"/>
                </a:solidFill>
                <a:latin typeface="Times" pitchFamily="14" charset="0"/>
              </a:defRPr>
            </a:lvl3pPr>
            <a:lvl4pPr marL="1600200" indent="-228600">
              <a:defRPr sz="2400">
                <a:solidFill>
                  <a:schemeClr val="tx1"/>
                </a:solidFill>
                <a:latin typeface="Times" pitchFamily="14" charset="0"/>
              </a:defRPr>
            </a:lvl4pPr>
            <a:lvl5pPr marL="2057400" indent="-228600">
              <a:defRPr sz="2400">
                <a:solidFill>
                  <a:schemeClr val="tx1"/>
                </a:solidFill>
                <a:latin typeface="Times" pitchFamily="14" charset="0"/>
              </a:defRPr>
            </a:lvl5pPr>
            <a:lvl6pPr marL="2514600" indent="-228600" algn="ctr" eaLnBrk="0" fontAlgn="base" hangingPunct="0">
              <a:spcBef>
                <a:spcPct val="0"/>
              </a:spcBef>
              <a:spcAft>
                <a:spcPct val="0"/>
              </a:spcAft>
              <a:defRPr sz="2400">
                <a:solidFill>
                  <a:schemeClr val="tx1"/>
                </a:solidFill>
                <a:latin typeface="Times" pitchFamily="14" charset="0"/>
              </a:defRPr>
            </a:lvl6pPr>
            <a:lvl7pPr marL="2971800" indent="-228600" algn="ctr" eaLnBrk="0" fontAlgn="base" hangingPunct="0">
              <a:spcBef>
                <a:spcPct val="0"/>
              </a:spcBef>
              <a:spcAft>
                <a:spcPct val="0"/>
              </a:spcAft>
              <a:defRPr sz="2400">
                <a:solidFill>
                  <a:schemeClr val="tx1"/>
                </a:solidFill>
                <a:latin typeface="Times" pitchFamily="14" charset="0"/>
              </a:defRPr>
            </a:lvl7pPr>
            <a:lvl8pPr marL="3429000" indent="-228600" algn="ctr" eaLnBrk="0" fontAlgn="base" hangingPunct="0">
              <a:spcBef>
                <a:spcPct val="0"/>
              </a:spcBef>
              <a:spcAft>
                <a:spcPct val="0"/>
              </a:spcAft>
              <a:defRPr sz="2400">
                <a:solidFill>
                  <a:schemeClr val="tx1"/>
                </a:solidFill>
                <a:latin typeface="Times" pitchFamily="14" charset="0"/>
              </a:defRPr>
            </a:lvl8pPr>
            <a:lvl9pPr marL="3886200" indent="-228600" algn="ctr" eaLnBrk="0" fontAlgn="base" hangingPunct="0">
              <a:spcBef>
                <a:spcPct val="0"/>
              </a:spcBef>
              <a:spcAft>
                <a:spcPct val="0"/>
              </a:spcAft>
              <a:defRPr sz="2400">
                <a:solidFill>
                  <a:schemeClr val="tx1"/>
                </a:solidFill>
                <a:latin typeface="Times" pitchFamily="14" charset="0"/>
              </a:defRPr>
            </a:lvl9pPr>
          </a:lstStyle>
          <a:p>
            <a:endParaRPr lang="en-US" altLang="en-US">
              <a:solidFill>
                <a:srgbClr val="5091CD"/>
              </a:solidFill>
            </a:endParaRPr>
          </a:p>
        </p:txBody>
      </p:sp>
      <p:pic>
        <p:nvPicPr>
          <p:cNvPr id="1033" name="Picture 8" descr="IHR_Logo_White.pn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812088" y="0"/>
            <a:ext cx="1331912"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026" name="Group 15"/>
          <p:cNvGrpSpPr>
            <a:grpSpLocks/>
          </p:cNvGrpSpPr>
          <p:nvPr/>
        </p:nvGrpSpPr>
        <p:grpSpPr bwMode="auto">
          <a:xfrm>
            <a:off x="0" y="6378575"/>
            <a:ext cx="9145588" cy="479425"/>
            <a:chOff x="2" y="6400799"/>
            <a:chExt cx="9145586" cy="479427"/>
          </a:xfrm>
        </p:grpSpPr>
        <p:sp>
          <p:nvSpPr>
            <p:cNvPr id="1034" name="Rectangle 2"/>
            <p:cNvSpPr>
              <a:spLocks noChangeArrowheads="1"/>
            </p:cNvSpPr>
            <p:nvPr userDrawn="1"/>
          </p:nvSpPr>
          <p:spPr bwMode="auto">
            <a:xfrm rot="5400000">
              <a:off x="7193755" y="5844382"/>
              <a:ext cx="479427" cy="1592262"/>
            </a:xfrm>
            <a:prstGeom prst="rect">
              <a:avLst/>
            </a:prstGeom>
            <a:solidFill>
              <a:schemeClr val="accent1"/>
            </a:solidFill>
            <a:ln>
              <a:noFill/>
            </a:ln>
            <a:extLst>
              <a:ext uri="{91240B29-F687-4f45-9708-019B960494DF}">
                <a14:hiddenLine xmlns:a14="http://schemas.microsoft.com/office/drawing/2010/main" xmlns="" w="9525" algn="ctr">
                  <a:solidFill>
                    <a:srgbClr val="000000"/>
                  </a:solidFill>
                  <a:round/>
                  <a:headEnd/>
                  <a:tailEnd/>
                </a14:hiddenLine>
              </a:ext>
            </a:extLst>
          </p:spPr>
          <p:txBody>
            <a:bodyPr/>
            <a:lstStyle>
              <a:lvl1pPr>
                <a:defRPr sz="2400">
                  <a:solidFill>
                    <a:schemeClr val="tx1"/>
                  </a:solidFill>
                  <a:latin typeface="Times" pitchFamily="14" charset="0"/>
                </a:defRPr>
              </a:lvl1pPr>
              <a:lvl2pPr marL="742950" indent="-285750">
                <a:defRPr sz="2400">
                  <a:solidFill>
                    <a:schemeClr val="tx1"/>
                  </a:solidFill>
                  <a:latin typeface="Times" pitchFamily="14" charset="0"/>
                </a:defRPr>
              </a:lvl2pPr>
              <a:lvl3pPr marL="1143000" indent="-228600">
                <a:defRPr sz="2400">
                  <a:solidFill>
                    <a:schemeClr val="tx1"/>
                  </a:solidFill>
                  <a:latin typeface="Times" pitchFamily="14" charset="0"/>
                </a:defRPr>
              </a:lvl3pPr>
              <a:lvl4pPr marL="1600200" indent="-228600">
                <a:defRPr sz="2400">
                  <a:solidFill>
                    <a:schemeClr val="tx1"/>
                  </a:solidFill>
                  <a:latin typeface="Times" pitchFamily="14" charset="0"/>
                </a:defRPr>
              </a:lvl4pPr>
              <a:lvl5pPr marL="2057400" indent="-228600">
                <a:defRPr sz="2400">
                  <a:solidFill>
                    <a:schemeClr val="tx1"/>
                  </a:solidFill>
                  <a:latin typeface="Times" pitchFamily="14" charset="0"/>
                </a:defRPr>
              </a:lvl5pPr>
              <a:lvl6pPr marL="2514600" indent="-228600" algn="ctr" eaLnBrk="0" fontAlgn="base" hangingPunct="0">
                <a:spcBef>
                  <a:spcPct val="0"/>
                </a:spcBef>
                <a:spcAft>
                  <a:spcPct val="0"/>
                </a:spcAft>
                <a:defRPr sz="2400">
                  <a:solidFill>
                    <a:schemeClr val="tx1"/>
                  </a:solidFill>
                  <a:latin typeface="Times" pitchFamily="14" charset="0"/>
                </a:defRPr>
              </a:lvl6pPr>
              <a:lvl7pPr marL="2971800" indent="-228600" algn="ctr" eaLnBrk="0" fontAlgn="base" hangingPunct="0">
                <a:spcBef>
                  <a:spcPct val="0"/>
                </a:spcBef>
                <a:spcAft>
                  <a:spcPct val="0"/>
                </a:spcAft>
                <a:defRPr sz="2400">
                  <a:solidFill>
                    <a:schemeClr val="tx1"/>
                  </a:solidFill>
                  <a:latin typeface="Times" pitchFamily="14" charset="0"/>
                </a:defRPr>
              </a:lvl7pPr>
              <a:lvl8pPr marL="3429000" indent="-228600" algn="ctr" eaLnBrk="0" fontAlgn="base" hangingPunct="0">
                <a:spcBef>
                  <a:spcPct val="0"/>
                </a:spcBef>
                <a:spcAft>
                  <a:spcPct val="0"/>
                </a:spcAft>
                <a:defRPr sz="2400">
                  <a:solidFill>
                    <a:schemeClr val="tx1"/>
                  </a:solidFill>
                  <a:latin typeface="Times" pitchFamily="14" charset="0"/>
                </a:defRPr>
              </a:lvl8pPr>
              <a:lvl9pPr marL="3886200" indent="-228600" algn="ctr" eaLnBrk="0" fontAlgn="base" hangingPunct="0">
                <a:spcBef>
                  <a:spcPct val="0"/>
                </a:spcBef>
                <a:spcAft>
                  <a:spcPct val="0"/>
                </a:spcAft>
                <a:defRPr sz="2400">
                  <a:solidFill>
                    <a:schemeClr val="tx1"/>
                  </a:solidFill>
                  <a:latin typeface="Times" pitchFamily="14" charset="0"/>
                </a:defRPr>
              </a:lvl9pPr>
            </a:lstStyle>
            <a:p>
              <a:endParaRPr lang="en-US" altLang="en-US">
                <a:solidFill>
                  <a:srgbClr val="5091CD"/>
                </a:solidFill>
              </a:endParaRPr>
            </a:p>
          </p:txBody>
        </p:sp>
        <p:sp>
          <p:nvSpPr>
            <p:cNvPr id="1035" name="Rectangle 13"/>
            <p:cNvSpPr>
              <a:spLocks noChangeArrowheads="1"/>
            </p:cNvSpPr>
            <p:nvPr userDrawn="1"/>
          </p:nvSpPr>
          <p:spPr bwMode="auto">
            <a:xfrm rot="5400000">
              <a:off x="4337050" y="4578350"/>
              <a:ext cx="479427" cy="4124324"/>
            </a:xfrm>
            <a:prstGeom prst="rect">
              <a:avLst/>
            </a:prstGeom>
            <a:solidFill>
              <a:schemeClr val="tx1"/>
            </a:solidFill>
            <a:ln>
              <a:noFill/>
            </a:ln>
            <a:extLst>
              <a:ext uri="{91240B29-F687-4f45-9708-019B960494DF}">
                <a14:hiddenLine xmlns:a14="http://schemas.microsoft.com/office/drawing/2010/main" xmlns="" w="9525" algn="ctr">
                  <a:solidFill>
                    <a:srgbClr val="000000"/>
                  </a:solidFill>
                  <a:round/>
                  <a:headEnd/>
                  <a:tailEnd/>
                </a14:hiddenLine>
              </a:ext>
            </a:extLst>
          </p:spPr>
          <p:txBody>
            <a:bodyPr/>
            <a:lstStyle>
              <a:lvl1pPr>
                <a:defRPr sz="2400">
                  <a:solidFill>
                    <a:schemeClr val="tx1"/>
                  </a:solidFill>
                  <a:latin typeface="Times" pitchFamily="14" charset="0"/>
                </a:defRPr>
              </a:lvl1pPr>
              <a:lvl2pPr marL="742950" indent="-285750">
                <a:defRPr sz="2400">
                  <a:solidFill>
                    <a:schemeClr val="tx1"/>
                  </a:solidFill>
                  <a:latin typeface="Times" pitchFamily="14" charset="0"/>
                </a:defRPr>
              </a:lvl2pPr>
              <a:lvl3pPr marL="1143000" indent="-228600">
                <a:defRPr sz="2400">
                  <a:solidFill>
                    <a:schemeClr val="tx1"/>
                  </a:solidFill>
                  <a:latin typeface="Times" pitchFamily="14" charset="0"/>
                </a:defRPr>
              </a:lvl3pPr>
              <a:lvl4pPr marL="1600200" indent="-228600">
                <a:defRPr sz="2400">
                  <a:solidFill>
                    <a:schemeClr val="tx1"/>
                  </a:solidFill>
                  <a:latin typeface="Times" pitchFamily="14" charset="0"/>
                </a:defRPr>
              </a:lvl4pPr>
              <a:lvl5pPr marL="2057400" indent="-228600">
                <a:defRPr sz="2400">
                  <a:solidFill>
                    <a:schemeClr val="tx1"/>
                  </a:solidFill>
                  <a:latin typeface="Times" pitchFamily="14" charset="0"/>
                </a:defRPr>
              </a:lvl5pPr>
              <a:lvl6pPr marL="2514600" indent="-228600" algn="ctr" eaLnBrk="0" fontAlgn="base" hangingPunct="0">
                <a:spcBef>
                  <a:spcPct val="0"/>
                </a:spcBef>
                <a:spcAft>
                  <a:spcPct val="0"/>
                </a:spcAft>
                <a:defRPr sz="2400">
                  <a:solidFill>
                    <a:schemeClr val="tx1"/>
                  </a:solidFill>
                  <a:latin typeface="Times" pitchFamily="14" charset="0"/>
                </a:defRPr>
              </a:lvl6pPr>
              <a:lvl7pPr marL="2971800" indent="-228600" algn="ctr" eaLnBrk="0" fontAlgn="base" hangingPunct="0">
                <a:spcBef>
                  <a:spcPct val="0"/>
                </a:spcBef>
                <a:spcAft>
                  <a:spcPct val="0"/>
                </a:spcAft>
                <a:defRPr sz="2400">
                  <a:solidFill>
                    <a:schemeClr val="tx1"/>
                  </a:solidFill>
                  <a:latin typeface="Times" pitchFamily="14" charset="0"/>
                </a:defRPr>
              </a:lvl7pPr>
              <a:lvl8pPr marL="3429000" indent="-228600" algn="ctr" eaLnBrk="0" fontAlgn="base" hangingPunct="0">
                <a:spcBef>
                  <a:spcPct val="0"/>
                </a:spcBef>
                <a:spcAft>
                  <a:spcPct val="0"/>
                </a:spcAft>
                <a:defRPr sz="2400">
                  <a:solidFill>
                    <a:schemeClr val="tx1"/>
                  </a:solidFill>
                  <a:latin typeface="Times" pitchFamily="14" charset="0"/>
                </a:defRPr>
              </a:lvl8pPr>
              <a:lvl9pPr marL="3886200" indent="-228600" algn="ctr" eaLnBrk="0" fontAlgn="base" hangingPunct="0">
                <a:spcBef>
                  <a:spcPct val="0"/>
                </a:spcBef>
                <a:spcAft>
                  <a:spcPct val="0"/>
                </a:spcAft>
                <a:defRPr sz="2400">
                  <a:solidFill>
                    <a:schemeClr val="tx1"/>
                  </a:solidFill>
                  <a:latin typeface="Times" pitchFamily="14" charset="0"/>
                </a:defRPr>
              </a:lvl9pPr>
            </a:lstStyle>
            <a:p>
              <a:endParaRPr lang="en-US" altLang="en-US">
                <a:solidFill>
                  <a:srgbClr val="5091CD"/>
                </a:solidFill>
              </a:endParaRPr>
            </a:p>
          </p:txBody>
        </p:sp>
        <p:sp>
          <p:nvSpPr>
            <p:cNvPr id="15" name="Rectangle 14"/>
            <p:cNvSpPr/>
            <p:nvPr userDrawn="1"/>
          </p:nvSpPr>
          <p:spPr bwMode="auto">
            <a:xfrm rot="5400000">
              <a:off x="8447880" y="6182519"/>
              <a:ext cx="479427" cy="915988"/>
            </a:xfrm>
            <a:prstGeom prst="rect">
              <a:avLst/>
            </a:prstGeom>
            <a:solidFill>
              <a:schemeClr val="accent4"/>
            </a:solidFill>
            <a:ln w="9525" cap="flat" cmpd="sng" algn="ctr">
              <a:noFill/>
              <a:prstDash val="solid"/>
              <a:round/>
              <a:headEnd type="none" w="med" len="med"/>
              <a:tailEnd type="none" w="med" len="med"/>
            </a:ln>
            <a:effectLst/>
          </p:spPr>
          <p:txBody>
            <a:bodyPr/>
            <a:lstStyle/>
            <a:p>
              <a:pPr>
                <a:defRPr/>
              </a:pPr>
              <a:endParaRPr lang="en-US">
                <a:solidFill>
                  <a:srgbClr val="5091CD"/>
                </a:solidFill>
              </a:endParaRPr>
            </a:p>
          </p:txBody>
        </p:sp>
        <p:sp>
          <p:nvSpPr>
            <p:cNvPr id="11" name="Rectangle 10"/>
            <p:cNvSpPr/>
            <p:nvPr userDrawn="1"/>
          </p:nvSpPr>
          <p:spPr bwMode="auto">
            <a:xfrm rot="16200000">
              <a:off x="1497013" y="5862638"/>
              <a:ext cx="479427" cy="1555750"/>
            </a:xfrm>
            <a:prstGeom prst="rect">
              <a:avLst/>
            </a:prstGeom>
            <a:solidFill>
              <a:schemeClr val="accent3"/>
            </a:solidFill>
            <a:ln w="9525" cap="flat" cmpd="sng" algn="ctr">
              <a:noFill/>
              <a:prstDash val="solid"/>
              <a:round/>
              <a:headEnd type="none" w="med" len="med"/>
              <a:tailEnd type="none" w="med" len="med"/>
            </a:ln>
            <a:effectLst/>
          </p:spPr>
          <p:txBody>
            <a:bodyPr/>
            <a:lstStyle/>
            <a:p>
              <a:pPr>
                <a:defRPr/>
              </a:pPr>
              <a:endParaRPr lang="en-US">
                <a:solidFill>
                  <a:srgbClr val="5091CD"/>
                </a:solidFill>
              </a:endParaRPr>
            </a:p>
          </p:txBody>
        </p:sp>
        <p:sp>
          <p:nvSpPr>
            <p:cNvPr id="1038" name="Rectangle 11"/>
            <p:cNvSpPr>
              <a:spLocks noChangeArrowheads="1"/>
            </p:cNvSpPr>
            <p:nvPr userDrawn="1"/>
          </p:nvSpPr>
          <p:spPr bwMode="auto">
            <a:xfrm rot="-5400000">
              <a:off x="239713" y="6161088"/>
              <a:ext cx="479427" cy="958850"/>
            </a:xfrm>
            <a:prstGeom prst="rect">
              <a:avLst/>
            </a:prstGeom>
            <a:solidFill>
              <a:schemeClr val="accent2"/>
            </a:solidFill>
            <a:ln>
              <a:noFill/>
            </a:ln>
            <a:extLst>
              <a:ext uri="{91240B29-F687-4f45-9708-019B960494DF}">
                <a14:hiddenLine xmlns:a14="http://schemas.microsoft.com/office/drawing/2010/main" xmlns="" w="9525" algn="ctr">
                  <a:solidFill>
                    <a:srgbClr val="000000"/>
                  </a:solidFill>
                  <a:round/>
                  <a:headEnd/>
                  <a:tailEnd/>
                </a14:hiddenLine>
              </a:ext>
            </a:extLst>
          </p:spPr>
          <p:txBody>
            <a:bodyPr/>
            <a:lstStyle>
              <a:lvl1pPr>
                <a:defRPr sz="2400">
                  <a:solidFill>
                    <a:schemeClr val="tx1"/>
                  </a:solidFill>
                  <a:latin typeface="Times" pitchFamily="14" charset="0"/>
                </a:defRPr>
              </a:lvl1pPr>
              <a:lvl2pPr marL="742950" indent="-285750">
                <a:defRPr sz="2400">
                  <a:solidFill>
                    <a:schemeClr val="tx1"/>
                  </a:solidFill>
                  <a:latin typeface="Times" pitchFamily="14" charset="0"/>
                </a:defRPr>
              </a:lvl2pPr>
              <a:lvl3pPr marL="1143000" indent="-228600">
                <a:defRPr sz="2400">
                  <a:solidFill>
                    <a:schemeClr val="tx1"/>
                  </a:solidFill>
                  <a:latin typeface="Times" pitchFamily="14" charset="0"/>
                </a:defRPr>
              </a:lvl3pPr>
              <a:lvl4pPr marL="1600200" indent="-228600">
                <a:defRPr sz="2400">
                  <a:solidFill>
                    <a:schemeClr val="tx1"/>
                  </a:solidFill>
                  <a:latin typeface="Times" pitchFamily="14" charset="0"/>
                </a:defRPr>
              </a:lvl4pPr>
              <a:lvl5pPr marL="2057400" indent="-228600">
                <a:defRPr sz="2400">
                  <a:solidFill>
                    <a:schemeClr val="tx1"/>
                  </a:solidFill>
                  <a:latin typeface="Times" pitchFamily="14" charset="0"/>
                </a:defRPr>
              </a:lvl5pPr>
              <a:lvl6pPr marL="2514600" indent="-228600" algn="ctr" eaLnBrk="0" fontAlgn="base" hangingPunct="0">
                <a:spcBef>
                  <a:spcPct val="0"/>
                </a:spcBef>
                <a:spcAft>
                  <a:spcPct val="0"/>
                </a:spcAft>
                <a:defRPr sz="2400">
                  <a:solidFill>
                    <a:schemeClr val="tx1"/>
                  </a:solidFill>
                  <a:latin typeface="Times" pitchFamily="14" charset="0"/>
                </a:defRPr>
              </a:lvl6pPr>
              <a:lvl7pPr marL="2971800" indent="-228600" algn="ctr" eaLnBrk="0" fontAlgn="base" hangingPunct="0">
                <a:spcBef>
                  <a:spcPct val="0"/>
                </a:spcBef>
                <a:spcAft>
                  <a:spcPct val="0"/>
                </a:spcAft>
                <a:defRPr sz="2400">
                  <a:solidFill>
                    <a:schemeClr val="tx1"/>
                  </a:solidFill>
                  <a:latin typeface="Times" pitchFamily="14" charset="0"/>
                </a:defRPr>
              </a:lvl7pPr>
              <a:lvl8pPr marL="3429000" indent="-228600" algn="ctr" eaLnBrk="0" fontAlgn="base" hangingPunct="0">
                <a:spcBef>
                  <a:spcPct val="0"/>
                </a:spcBef>
                <a:spcAft>
                  <a:spcPct val="0"/>
                </a:spcAft>
                <a:defRPr sz="2400">
                  <a:solidFill>
                    <a:schemeClr val="tx1"/>
                  </a:solidFill>
                  <a:latin typeface="Times" pitchFamily="14" charset="0"/>
                </a:defRPr>
              </a:lvl8pPr>
              <a:lvl9pPr marL="3886200" indent="-228600" algn="ctr" eaLnBrk="0" fontAlgn="base" hangingPunct="0">
                <a:spcBef>
                  <a:spcPct val="0"/>
                </a:spcBef>
                <a:spcAft>
                  <a:spcPct val="0"/>
                </a:spcAft>
                <a:defRPr sz="2400">
                  <a:solidFill>
                    <a:schemeClr val="tx1"/>
                  </a:solidFill>
                  <a:latin typeface="Times" pitchFamily="14" charset="0"/>
                </a:defRPr>
              </a:lvl9pPr>
            </a:lstStyle>
            <a:p>
              <a:endParaRPr lang="en-US" altLang="en-US">
                <a:solidFill>
                  <a:srgbClr val="5091CD"/>
                </a:solidFill>
              </a:endParaRPr>
            </a:p>
          </p:txBody>
        </p:sp>
      </p:grpSp>
    </p:spTree>
    <p:extLst>
      <p:ext uri="{BB962C8B-B14F-4D97-AF65-F5344CB8AC3E}">
        <p14:creationId xmlns:p14="http://schemas.microsoft.com/office/powerpoint/2010/main" val="622139594"/>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Lst>
  <p:transition/>
  <p:hf hdr="0" ftr="0" dt="0"/>
  <p:txStyles>
    <p:titleStyle>
      <a:lvl1pPr algn="l" rtl="0" eaLnBrk="0" fontAlgn="base" hangingPunct="0">
        <a:lnSpc>
          <a:spcPct val="110000"/>
        </a:lnSpc>
        <a:spcBef>
          <a:spcPct val="0"/>
        </a:spcBef>
        <a:spcAft>
          <a:spcPct val="0"/>
        </a:spcAft>
        <a:defRPr sz="2800" b="1" i="0" u="none">
          <a:solidFill>
            <a:schemeClr val="tx2"/>
          </a:solidFill>
          <a:latin typeface="Corbel" pitchFamily="34" charset="0"/>
          <a:ea typeface="+mj-ea"/>
          <a:cs typeface="+mj-cs"/>
        </a:defRPr>
      </a:lvl1pPr>
      <a:lvl2pPr algn="l" rtl="0" eaLnBrk="0" fontAlgn="base" hangingPunct="0">
        <a:lnSpc>
          <a:spcPct val="110000"/>
        </a:lnSpc>
        <a:spcBef>
          <a:spcPct val="0"/>
        </a:spcBef>
        <a:spcAft>
          <a:spcPct val="0"/>
        </a:spcAft>
        <a:defRPr sz="2800" b="1">
          <a:solidFill>
            <a:schemeClr val="tx2"/>
          </a:solidFill>
          <a:latin typeface="Trebuchet MS" pitchFamily="34" charset="0"/>
        </a:defRPr>
      </a:lvl2pPr>
      <a:lvl3pPr algn="l" rtl="0" eaLnBrk="0" fontAlgn="base" hangingPunct="0">
        <a:lnSpc>
          <a:spcPct val="110000"/>
        </a:lnSpc>
        <a:spcBef>
          <a:spcPct val="0"/>
        </a:spcBef>
        <a:spcAft>
          <a:spcPct val="0"/>
        </a:spcAft>
        <a:defRPr sz="2800" b="1">
          <a:solidFill>
            <a:schemeClr val="tx2"/>
          </a:solidFill>
          <a:latin typeface="Trebuchet MS" pitchFamily="34" charset="0"/>
        </a:defRPr>
      </a:lvl3pPr>
      <a:lvl4pPr algn="l" rtl="0" eaLnBrk="0" fontAlgn="base" hangingPunct="0">
        <a:lnSpc>
          <a:spcPct val="110000"/>
        </a:lnSpc>
        <a:spcBef>
          <a:spcPct val="0"/>
        </a:spcBef>
        <a:spcAft>
          <a:spcPct val="0"/>
        </a:spcAft>
        <a:defRPr sz="2800" b="1">
          <a:solidFill>
            <a:schemeClr val="tx2"/>
          </a:solidFill>
          <a:latin typeface="Trebuchet MS" pitchFamily="34" charset="0"/>
        </a:defRPr>
      </a:lvl4pPr>
      <a:lvl5pPr algn="l" rtl="0" eaLnBrk="0" fontAlgn="base" hangingPunct="0">
        <a:lnSpc>
          <a:spcPct val="110000"/>
        </a:lnSpc>
        <a:spcBef>
          <a:spcPct val="0"/>
        </a:spcBef>
        <a:spcAft>
          <a:spcPct val="0"/>
        </a:spcAft>
        <a:defRPr sz="2800" b="1">
          <a:solidFill>
            <a:schemeClr val="tx2"/>
          </a:solidFill>
          <a:latin typeface="Trebuchet MS" pitchFamily="34" charset="0"/>
        </a:defRPr>
      </a:lvl5pPr>
      <a:lvl6pPr marL="457200" algn="l" rtl="0" eaLnBrk="0" fontAlgn="base" hangingPunct="0">
        <a:lnSpc>
          <a:spcPct val="110000"/>
        </a:lnSpc>
        <a:spcBef>
          <a:spcPct val="0"/>
        </a:spcBef>
        <a:spcAft>
          <a:spcPct val="0"/>
        </a:spcAft>
        <a:defRPr sz="2800" b="1">
          <a:solidFill>
            <a:srgbClr val="CC66FF"/>
          </a:solidFill>
          <a:latin typeface="Verdana" pitchFamily="14" charset="0"/>
        </a:defRPr>
      </a:lvl6pPr>
      <a:lvl7pPr marL="914400" algn="l" rtl="0" eaLnBrk="0" fontAlgn="base" hangingPunct="0">
        <a:lnSpc>
          <a:spcPct val="110000"/>
        </a:lnSpc>
        <a:spcBef>
          <a:spcPct val="0"/>
        </a:spcBef>
        <a:spcAft>
          <a:spcPct val="0"/>
        </a:spcAft>
        <a:defRPr sz="2800" b="1">
          <a:solidFill>
            <a:srgbClr val="CC66FF"/>
          </a:solidFill>
          <a:latin typeface="Verdana" pitchFamily="14" charset="0"/>
        </a:defRPr>
      </a:lvl7pPr>
      <a:lvl8pPr marL="1371600" algn="l" rtl="0" eaLnBrk="0" fontAlgn="base" hangingPunct="0">
        <a:lnSpc>
          <a:spcPct val="110000"/>
        </a:lnSpc>
        <a:spcBef>
          <a:spcPct val="0"/>
        </a:spcBef>
        <a:spcAft>
          <a:spcPct val="0"/>
        </a:spcAft>
        <a:defRPr sz="2800" b="1">
          <a:solidFill>
            <a:srgbClr val="CC66FF"/>
          </a:solidFill>
          <a:latin typeface="Verdana" pitchFamily="14" charset="0"/>
        </a:defRPr>
      </a:lvl8pPr>
      <a:lvl9pPr marL="1828800" algn="l" rtl="0" eaLnBrk="0" fontAlgn="base" hangingPunct="0">
        <a:lnSpc>
          <a:spcPct val="110000"/>
        </a:lnSpc>
        <a:spcBef>
          <a:spcPct val="0"/>
        </a:spcBef>
        <a:spcAft>
          <a:spcPct val="0"/>
        </a:spcAft>
        <a:defRPr sz="2800" b="1">
          <a:solidFill>
            <a:srgbClr val="CC66FF"/>
          </a:solidFill>
          <a:latin typeface="Verdana" pitchFamily="14" charset="0"/>
        </a:defRPr>
      </a:lvl9pPr>
    </p:titleStyle>
    <p:bodyStyle>
      <a:lvl1pPr marL="342900" indent="-342900" algn="l" rtl="0" eaLnBrk="0" fontAlgn="base" hangingPunct="0">
        <a:spcBef>
          <a:spcPct val="75000"/>
        </a:spcBef>
        <a:spcAft>
          <a:spcPct val="0"/>
        </a:spcAft>
        <a:buClr>
          <a:schemeClr val="tx1"/>
        </a:buClr>
        <a:buFont typeface="Wingdings" pitchFamily="2" charset="2"/>
        <a:buChar char="§"/>
        <a:defRPr sz="2800">
          <a:solidFill>
            <a:schemeClr val="tx2"/>
          </a:solidFill>
          <a:latin typeface="Corbel" pitchFamily="34" charset="0"/>
          <a:ea typeface="+mn-ea"/>
          <a:cs typeface="+mn-cs"/>
        </a:defRPr>
      </a:lvl1pPr>
      <a:lvl2pPr marL="742950" indent="-285750" algn="l" rtl="0" eaLnBrk="0" fontAlgn="base" hangingPunct="0">
        <a:spcBef>
          <a:spcPct val="20000"/>
        </a:spcBef>
        <a:spcAft>
          <a:spcPct val="0"/>
        </a:spcAft>
        <a:buClr>
          <a:schemeClr val="tx1"/>
        </a:buClr>
        <a:buFont typeface="Wingdings" pitchFamily="2" charset="2"/>
        <a:buChar char="§"/>
        <a:defRPr sz="2400" b="0" i="0" u="none">
          <a:solidFill>
            <a:schemeClr val="tx2"/>
          </a:solidFill>
          <a:latin typeface="Corbel" pitchFamily="34" charset="0"/>
        </a:defRPr>
      </a:lvl2pPr>
      <a:lvl3pPr marL="1143000" indent="-228600" algn="l" rtl="0" eaLnBrk="0" fontAlgn="base" hangingPunct="0">
        <a:spcBef>
          <a:spcPct val="20000"/>
        </a:spcBef>
        <a:spcAft>
          <a:spcPct val="0"/>
        </a:spcAft>
        <a:buClr>
          <a:schemeClr val="tx1"/>
        </a:buClr>
        <a:buFont typeface="Wingdings" pitchFamily="2" charset="2"/>
        <a:buChar char="§"/>
        <a:defRPr sz="2400" i="1">
          <a:solidFill>
            <a:schemeClr val="tx2"/>
          </a:solidFill>
          <a:latin typeface="Corbel" pitchFamily="34" charset="0"/>
        </a:defRPr>
      </a:lvl3pPr>
      <a:lvl4pPr marL="1600200" indent="-228600" algn="l" rtl="0" eaLnBrk="0" fontAlgn="base" hangingPunct="0">
        <a:spcBef>
          <a:spcPct val="20000"/>
        </a:spcBef>
        <a:spcAft>
          <a:spcPct val="0"/>
        </a:spcAft>
        <a:buClr>
          <a:schemeClr val="tx1"/>
        </a:buClr>
        <a:buFont typeface="Wingdings" pitchFamily="2" charset="2"/>
        <a:buChar char="§"/>
        <a:defRPr sz="2000">
          <a:solidFill>
            <a:schemeClr val="tx2"/>
          </a:solidFill>
          <a:latin typeface="Corbel" pitchFamily="34" charset="0"/>
        </a:defRPr>
      </a:lvl4pPr>
      <a:lvl5pPr marL="2057400" indent="-228600" algn="l" rtl="0" eaLnBrk="0" fontAlgn="base" hangingPunct="0">
        <a:spcBef>
          <a:spcPct val="20000"/>
        </a:spcBef>
        <a:spcAft>
          <a:spcPct val="0"/>
        </a:spcAft>
        <a:buClr>
          <a:schemeClr val="tx1"/>
        </a:buClr>
        <a:buFont typeface="Wingdings" pitchFamily="2" charset="2"/>
        <a:buChar char="§"/>
        <a:defRPr sz="2000" i="1">
          <a:solidFill>
            <a:schemeClr val="tx2"/>
          </a:solidFill>
          <a:latin typeface="Corbel" pitchFamily="34" charset="0"/>
        </a:defRPr>
      </a:lvl5pPr>
      <a:lvl6pPr marL="2514600" indent="-228600" algn="l" rtl="0" eaLnBrk="0" fontAlgn="base" hangingPunct="0">
        <a:spcBef>
          <a:spcPct val="20000"/>
        </a:spcBef>
        <a:spcAft>
          <a:spcPct val="0"/>
        </a:spcAft>
        <a:buChar char="»"/>
        <a:defRPr sz="2000" i="1">
          <a:solidFill>
            <a:schemeClr val="tx1"/>
          </a:solidFill>
          <a:latin typeface="+mj-lt"/>
        </a:defRPr>
      </a:lvl6pPr>
      <a:lvl7pPr marL="2971800" indent="-228600" algn="l" rtl="0" eaLnBrk="0" fontAlgn="base" hangingPunct="0">
        <a:spcBef>
          <a:spcPct val="20000"/>
        </a:spcBef>
        <a:spcAft>
          <a:spcPct val="0"/>
        </a:spcAft>
        <a:buChar char="»"/>
        <a:defRPr sz="2000" i="1">
          <a:solidFill>
            <a:schemeClr val="tx1"/>
          </a:solidFill>
          <a:latin typeface="+mj-lt"/>
        </a:defRPr>
      </a:lvl7pPr>
      <a:lvl8pPr marL="3429000" indent="-228600" algn="l" rtl="0" eaLnBrk="0" fontAlgn="base" hangingPunct="0">
        <a:spcBef>
          <a:spcPct val="20000"/>
        </a:spcBef>
        <a:spcAft>
          <a:spcPct val="0"/>
        </a:spcAft>
        <a:buChar char="»"/>
        <a:defRPr sz="2000" i="1">
          <a:solidFill>
            <a:schemeClr val="tx1"/>
          </a:solidFill>
          <a:latin typeface="+mj-lt"/>
        </a:defRPr>
      </a:lvl8pPr>
      <a:lvl9pPr marL="3886200" indent="-228600" algn="l" rtl="0" eaLnBrk="0" fontAlgn="base" hangingPunct="0">
        <a:spcBef>
          <a:spcPct val="20000"/>
        </a:spcBef>
        <a:spcAft>
          <a:spcPct val="0"/>
        </a:spcAft>
        <a:buChar char="»"/>
        <a:defRPr sz="2000" i="1">
          <a:solidFill>
            <a:schemeClr val="tx1"/>
          </a:solidFill>
          <a:latin typeface="+mj-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09600" y="1447800"/>
            <a:ext cx="80772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1028" name="Rectangle 3"/>
          <p:cNvSpPr>
            <a:spLocks noGrp="1" noChangeArrowheads="1"/>
          </p:cNvSpPr>
          <p:nvPr>
            <p:ph type="body" idx="1"/>
          </p:nvPr>
        </p:nvSpPr>
        <p:spPr bwMode="auto">
          <a:xfrm>
            <a:off x="609600" y="2209800"/>
            <a:ext cx="8077200" cy="403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2" name="Rectangle 18"/>
          <p:cNvSpPr>
            <a:spLocks noChangeArrowheads="1"/>
          </p:cNvSpPr>
          <p:nvPr/>
        </p:nvSpPr>
        <p:spPr bwMode="auto">
          <a:xfrm>
            <a:off x="593725" y="1951038"/>
            <a:ext cx="2152650" cy="427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a:defRPr sz="2400">
                <a:solidFill>
                  <a:schemeClr val="tx1"/>
                </a:solidFill>
                <a:latin typeface="Times" pitchFamily="14" charset="0"/>
              </a:defRPr>
            </a:lvl1pPr>
            <a:lvl2pPr marL="742950" indent="-285750">
              <a:defRPr sz="2400">
                <a:solidFill>
                  <a:schemeClr val="tx1"/>
                </a:solidFill>
                <a:latin typeface="Times" pitchFamily="14" charset="0"/>
              </a:defRPr>
            </a:lvl2pPr>
            <a:lvl3pPr marL="1143000" indent="-228600">
              <a:defRPr sz="2400">
                <a:solidFill>
                  <a:schemeClr val="tx1"/>
                </a:solidFill>
                <a:latin typeface="Times" pitchFamily="14" charset="0"/>
              </a:defRPr>
            </a:lvl3pPr>
            <a:lvl4pPr marL="1600200" indent="-228600">
              <a:defRPr sz="2400">
                <a:solidFill>
                  <a:schemeClr val="tx1"/>
                </a:solidFill>
                <a:latin typeface="Times" pitchFamily="14" charset="0"/>
              </a:defRPr>
            </a:lvl4pPr>
            <a:lvl5pPr>
              <a:defRPr sz="2400">
                <a:solidFill>
                  <a:schemeClr val="tx1"/>
                </a:solidFill>
                <a:latin typeface="Times" pitchFamily="14" charset="0"/>
              </a:defRPr>
            </a:lvl5pPr>
            <a:lvl6pPr algn="ctr" eaLnBrk="0" fontAlgn="base" hangingPunct="0">
              <a:spcBef>
                <a:spcPct val="0"/>
              </a:spcBef>
              <a:spcAft>
                <a:spcPct val="0"/>
              </a:spcAft>
              <a:defRPr sz="2400">
                <a:solidFill>
                  <a:schemeClr val="tx1"/>
                </a:solidFill>
                <a:latin typeface="Times" pitchFamily="14" charset="0"/>
              </a:defRPr>
            </a:lvl6pPr>
            <a:lvl7pPr algn="ctr" eaLnBrk="0" fontAlgn="base" hangingPunct="0">
              <a:spcBef>
                <a:spcPct val="0"/>
              </a:spcBef>
              <a:spcAft>
                <a:spcPct val="0"/>
              </a:spcAft>
              <a:defRPr sz="2400">
                <a:solidFill>
                  <a:schemeClr val="tx1"/>
                </a:solidFill>
                <a:latin typeface="Times" pitchFamily="14" charset="0"/>
              </a:defRPr>
            </a:lvl7pPr>
            <a:lvl8pPr algn="ctr" eaLnBrk="0" fontAlgn="base" hangingPunct="0">
              <a:spcBef>
                <a:spcPct val="0"/>
              </a:spcBef>
              <a:spcAft>
                <a:spcPct val="0"/>
              </a:spcAft>
              <a:defRPr sz="2400">
                <a:solidFill>
                  <a:schemeClr val="tx1"/>
                </a:solidFill>
                <a:latin typeface="Times" pitchFamily="14" charset="0"/>
              </a:defRPr>
            </a:lvl8pPr>
            <a:lvl9pPr algn="ctr" eaLnBrk="0" fontAlgn="base" hangingPunct="0">
              <a:spcBef>
                <a:spcPct val="0"/>
              </a:spcBef>
              <a:spcAft>
                <a:spcPct val="0"/>
              </a:spcAft>
              <a:defRPr sz="2400">
                <a:solidFill>
                  <a:schemeClr val="tx1"/>
                </a:solidFill>
                <a:latin typeface="Times" pitchFamily="14" charset="0"/>
              </a:defRPr>
            </a:lvl9pPr>
          </a:lstStyle>
          <a:p>
            <a:pPr lvl="4" algn="l">
              <a:spcBef>
                <a:spcPct val="20000"/>
              </a:spcBef>
              <a:buFontTx/>
              <a:buChar char="»"/>
            </a:pPr>
            <a:endParaRPr lang="en-US" altLang="en-US" sz="2200">
              <a:solidFill>
                <a:srgbClr val="495B77"/>
              </a:solidFill>
            </a:endParaRPr>
          </a:p>
        </p:txBody>
      </p:sp>
      <p:sp>
        <p:nvSpPr>
          <p:cNvPr id="1031" name="Text Box 33"/>
          <p:cNvSpPr txBox="1">
            <a:spLocks noChangeArrowheads="1"/>
          </p:cNvSpPr>
          <p:nvPr/>
        </p:nvSpPr>
        <p:spPr bwMode="auto">
          <a:xfrm>
            <a:off x="4495800" y="471488"/>
            <a:ext cx="44958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pitchFamily="14" charset="0"/>
              </a:defRPr>
            </a:lvl1pPr>
            <a:lvl2pPr marL="742950" indent="-285750">
              <a:defRPr sz="2400">
                <a:solidFill>
                  <a:schemeClr val="tx1"/>
                </a:solidFill>
                <a:latin typeface="Times" pitchFamily="14" charset="0"/>
              </a:defRPr>
            </a:lvl2pPr>
            <a:lvl3pPr marL="1143000" indent="-228600">
              <a:defRPr sz="2400">
                <a:solidFill>
                  <a:schemeClr val="tx1"/>
                </a:solidFill>
                <a:latin typeface="Times" pitchFamily="14" charset="0"/>
              </a:defRPr>
            </a:lvl3pPr>
            <a:lvl4pPr marL="1600200" indent="-228600">
              <a:defRPr sz="2400">
                <a:solidFill>
                  <a:schemeClr val="tx1"/>
                </a:solidFill>
                <a:latin typeface="Times" pitchFamily="14" charset="0"/>
              </a:defRPr>
            </a:lvl4pPr>
            <a:lvl5pPr marL="2057400" indent="-228600">
              <a:defRPr sz="2400">
                <a:solidFill>
                  <a:schemeClr val="tx1"/>
                </a:solidFill>
                <a:latin typeface="Times" pitchFamily="14" charset="0"/>
              </a:defRPr>
            </a:lvl5pPr>
            <a:lvl6pPr marL="2514600" indent="-228600" algn="ctr" eaLnBrk="0" fontAlgn="base" hangingPunct="0">
              <a:spcBef>
                <a:spcPct val="0"/>
              </a:spcBef>
              <a:spcAft>
                <a:spcPct val="0"/>
              </a:spcAft>
              <a:defRPr sz="2400">
                <a:solidFill>
                  <a:schemeClr val="tx1"/>
                </a:solidFill>
                <a:latin typeface="Times" pitchFamily="14" charset="0"/>
              </a:defRPr>
            </a:lvl6pPr>
            <a:lvl7pPr marL="2971800" indent="-228600" algn="ctr" eaLnBrk="0" fontAlgn="base" hangingPunct="0">
              <a:spcBef>
                <a:spcPct val="0"/>
              </a:spcBef>
              <a:spcAft>
                <a:spcPct val="0"/>
              </a:spcAft>
              <a:defRPr sz="2400">
                <a:solidFill>
                  <a:schemeClr val="tx1"/>
                </a:solidFill>
                <a:latin typeface="Times" pitchFamily="14" charset="0"/>
              </a:defRPr>
            </a:lvl7pPr>
            <a:lvl8pPr marL="3429000" indent="-228600" algn="ctr" eaLnBrk="0" fontAlgn="base" hangingPunct="0">
              <a:spcBef>
                <a:spcPct val="0"/>
              </a:spcBef>
              <a:spcAft>
                <a:spcPct val="0"/>
              </a:spcAft>
              <a:defRPr sz="2400">
                <a:solidFill>
                  <a:schemeClr val="tx1"/>
                </a:solidFill>
                <a:latin typeface="Times" pitchFamily="14" charset="0"/>
              </a:defRPr>
            </a:lvl8pPr>
            <a:lvl9pPr marL="3886200" indent="-228600" algn="ctr" eaLnBrk="0" fontAlgn="base" hangingPunct="0">
              <a:spcBef>
                <a:spcPct val="0"/>
              </a:spcBef>
              <a:spcAft>
                <a:spcPct val="0"/>
              </a:spcAft>
              <a:defRPr sz="2400">
                <a:solidFill>
                  <a:schemeClr val="tx1"/>
                </a:solidFill>
                <a:latin typeface="Times" pitchFamily="14" charset="0"/>
              </a:defRPr>
            </a:lvl9pPr>
          </a:lstStyle>
          <a:p>
            <a:pPr algn="r">
              <a:spcBef>
                <a:spcPct val="50000"/>
              </a:spcBef>
              <a:defRPr/>
            </a:pPr>
            <a:r>
              <a:rPr lang="en-US" sz="1800" smtClean="0">
                <a:solidFill>
                  <a:srgbClr val="FFFFFF"/>
                </a:solidFill>
                <a:latin typeface="Georgia" pitchFamily="18" charset="0"/>
              </a:rPr>
              <a:t>Presentation Title</a:t>
            </a:r>
          </a:p>
        </p:txBody>
      </p:sp>
      <p:sp>
        <p:nvSpPr>
          <p:cNvPr id="1032" name="Rectangle 7"/>
          <p:cNvSpPr>
            <a:spLocks noChangeArrowheads="1"/>
          </p:cNvSpPr>
          <p:nvPr/>
        </p:nvSpPr>
        <p:spPr bwMode="auto">
          <a:xfrm>
            <a:off x="0" y="0"/>
            <a:ext cx="9144000" cy="1143000"/>
          </a:xfrm>
          <a:prstGeom prst="rect">
            <a:avLst/>
          </a:prstGeom>
          <a:solidFill>
            <a:schemeClr val="accent6"/>
          </a:solidFill>
          <a:ln>
            <a:noFill/>
          </a:ln>
          <a:extLst/>
        </p:spPr>
        <p:txBody>
          <a:bodyPr/>
          <a:lstStyle>
            <a:lvl1pPr>
              <a:defRPr sz="2400">
                <a:solidFill>
                  <a:schemeClr val="tx1"/>
                </a:solidFill>
                <a:latin typeface="Times" pitchFamily="14" charset="0"/>
              </a:defRPr>
            </a:lvl1pPr>
            <a:lvl2pPr marL="742950" indent="-285750">
              <a:defRPr sz="2400">
                <a:solidFill>
                  <a:schemeClr val="tx1"/>
                </a:solidFill>
                <a:latin typeface="Times" pitchFamily="14" charset="0"/>
              </a:defRPr>
            </a:lvl2pPr>
            <a:lvl3pPr marL="1143000" indent="-228600">
              <a:defRPr sz="2400">
                <a:solidFill>
                  <a:schemeClr val="tx1"/>
                </a:solidFill>
                <a:latin typeface="Times" pitchFamily="14" charset="0"/>
              </a:defRPr>
            </a:lvl3pPr>
            <a:lvl4pPr marL="1600200" indent="-228600">
              <a:defRPr sz="2400">
                <a:solidFill>
                  <a:schemeClr val="tx1"/>
                </a:solidFill>
                <a:latin typeface="Times" pitchFamily="14" charset="0"/>
              </a:defRPr>
            </a:lvl4pPr>
            <a:lvl5pPr marL="2057400" indent="-228600">
              <a:defRPr sz="2400">
                <a:solidFill>
                  <a:schemeClr val="tx1"/>
                </a:solidFill>
                <a:latin typeface="Times" pitchFamily="14" charset="0"/>
              </a:defRPr>
            </a:lvl5pPr>
            <a:lvl6pPr marL="2514600" indent="-228600" algn="ctr" eaLnBrk="0" fontAlgn="base" hangingPunct="0">
              <a:spcBef>
                <a:spcPct val="0"/>
              </a:spcBef>
              <a:spcAft>
                <a:spcPct val="0"/>
              </a:spcAft>
              <a:defRPr sz="2400">
                <a:solidFill>
                  <a:schemeClr val="tx1"/>
                </a:solidFill>
                <a:latin typeface="Times" pitchFamily="14" charset="0"/>
              </a:defRPr>
            </a:lvl6pPr>
            <a:lvl7pPr marL="2971800" indent="-228600" algn="ctr" eaLnBrk="0" fontAlgn="base" hangingPunct="0">
              <a:spcBef>
                <a:spcPct val="0"/>
              </a:spcBef>
              <a:spcAft>
                <a:spcPct val="0"/>
              </a:spcAft>
              <a:defRPr sz="2400">
                <a:solidFill>
                  <a:schemeClr val="tx1"/>
                </a:solidFill>
                <a:latin typeface="Times" pitchFamily="14" charset="0"/>
              </a:defRPr>
            </a:lvl7pPr>
            <a:lvl8pPr marL="3429000" indent="-228600" algn="ctr" eaLnBrk="0" fontAlgn="base" hangingPunct="0">
              <a:spcBef>
                <a:spcPct val="0"/>
              </a:spcBef>
              <a:spcAft>
                <a:spcPct val="0"/>
              </a:spcAft>
              <a:defRPr sz="2400">
                <a:solidFill>
                  <a:schemeClr val="tx1"/>
                </a:solidFill>
                <a:latin typeface="Times" pitchFamily="14" charset="0"/>
              </a:defRPr>
            </a:lvl8pPr>
            <a:lvl9pPr marL="3886200" indent="-228600" algn="ctr" eaLnBrk="0" fontAlgn="base" hangingPunct="0">
              <a:spcBef>
                <a:spcPct val="0"/>
              </a:spcBef>
              <a:spcAft>
                <a:spcPct val="0"/>
              </a:spcAft>
              <a:defRPr sz="2400">
                <a:solidFill>
                  <a:schemeClr val="tx1"/>
                </a:solidFill>
                <a:latin typeface="Times" pitchFamily="14" charset="0"/>
              </a:defRPr>
            </a:lvl9pPr>
          </a:lstStyle>
          <a:p>
            <a:endParaRPr lang="en-US" altLang="en-US">
              <a:solidFill>
                <a:srgbClr val="495B77"/>
              </a:solidFill>
            </a:endParaRPr>
          </a:p>
        </p:txBody>
      </p:sp>
      <p:pic>
        <p:nvPicPr>
          <p:cNvPr id="1033" name="Picture 8" descr="IHR_Logo_White.pn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812088" y="0"/>
            <a:ext cx="1331912"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026" name="Group 15"/>
          <p:cNvGrpSpPr>
            <a:grpSpLocks/>
          </p:cNvGrpSpPr>
          <p:nvPr/>
        </p:nvGrpSpPr>
        <p:grpSpPr bwMode="auto">
          <a:xfrm>
            <a:off x="0" y="6476992"/>
            <a:ext cx="9145588" cy="381007"/>
            <a:chOff x="2" y="6499223"/>
            <a:chExt cx="9145586" cy="381009"/>
          </a:xfrm>
        </p:grpSpPr>
        <p:sp>
          <p:nvSpPr>
            <p:cNvPr id="1034" name="Rectangle 2"/>
            <p:cNvSpPr>
              <a:spLocks noChangeArrowheads="1"/>
            </p:cNvSpPr>
            <p:nvPr userDrawn="1"/>
          </p:nvSpPr>
          <p:spPr bwMode="auto">
            <a:xfrm rot="5400000">
              <a:off x="7242968" y="5893596"/>
              <a:ext cx="381003" cy="1592262"/>
            </a:xfrm>
            <a:prstGeom prst="rect">
              <a:avLst/>
            </a:prstGeom>
            <a:solidFill>
              <a:schemeClr val="accent2"/>
            </a:solidFill>
            <a:ln>
              <a:noFill/>
            </a:ln>
            <a:extLst>
              <a:ext uri="{91240B29-F687-4f45-9708-019B960494DF}">
                <a14:hiddenLine xmlns:a14="http://schemas.microsoft.com/office/drawing/2010/main" xmlns="" w="9525" algn="ctr">
                  <a:solidFill>
                    <a:srgbClr val="000000"/>
                  </a:solidFill>
                  <a:round/>
                  <a:headEnd/>
                  <a:tailEnd/>
                </a14:hiddenLine>
              </a:ext>
            </a:extLst>
          </p:spPr>
          <p:txBody>
            <a:bodyPr/>
            <a:lstStyle>
              <a:lvl1pPr>
                <a:defRPr sz="2400">
                  <a:solidFill>
                    <a:schemeClr val="tx1"/>
                  </a:solidFill>
                  <a:latin typeface="Times" pitchFamily="14" charset="0"/>
                </a:defRPr>
              </a:lvl1pPr>
              <a:lvl2pPr marL="742950" indent="-285750">
                <a:defRPr sz="2400">
                  <a:solidFill>
                    <a:schemeClr val="tx1"/>
                  </a:solidFill>
                  <a:latin typeface="Times" pitchFamily="14" charset="0"/>
                </a:defRPr>
              </a:lvl2pPr>
              <a:lvl3pPr marL="1143000" indent="-228600">
                <a:defRPr sz="2400">
                  <a:solidFill>
                    <a:schemeClr val="tx1"/>
                  </a:solidFill>
                  <a:latin typeface="Times" pitchFamily="14" charset="0"/>
                </a:defRPr>
              </a:lvl3pPr>
              <a:lvl4pPr marL="1600200" indent="-228600">
                <a:defRPr sz="2400">
                  <a:solidFill>
                    <a:schemeClr val="tx1"/>
                  </a:solidFill>
                  <a:latin typeface="Times" pitchFamily="14" charset="0"/>
                </a:defRPr>
              </a:lvl4pPr>
              <a:lvl5pPr marL="2057400" indent="-228600">
                <a:defRPr sz="2400">
                  <a:solidFill>
                    <a:schemeClr val="tx1"/>
                  </a:solidFill>
                  <a:latin typeface="Times" pitchFamily="14" charset="0"/>
                </a:defRPr>
              </a:lvl5pPr>
              <a:lvl6pPr marL="2514600" indent="-228600" algn="ctr" eaLnBrk="0" fontAlgn="base" hangingPunct="0">
                <a:spcBef>
                  <a:spcPct val="0"/>
                </a:spcBef>
                <a:spcAft>
                  <a:spcPct val="0"/>
                </a:spcAft>
                <a:defRPr sz="2400">
                  <a:solidFill>
                    <a:schemeClr val="tx1"/>
                  </a:solidFill>
                  <a:latin typeface="Times" pitchFamily="14" charset="0"/>
                </a:defRPr>
              </a:lvl6pPr>
              <a:lvl7pPr marL="2971800" indent="-228600" algn="ctr" eaLnBrk="0" fontAlgn="base" hangingPunct="0">
                <a:spcBef>
                  <a:spcPct val="0"/>
                </a:spcBef>
                <a:spcAft>
                  <a:spcPct val="0"/>
                </a:spcAft>
                <a:defRPr sz="2400">
                  <a:solidFill>
                    <a:schemeClr val="tx1"/>
                  </a:solidFill>
                  <a:latin typeface="Times" pitchFamily="14" charset="0"/>
                </a:defRPr>
              </a:lvl7pPr>
              <a:lvl8pPr marL="3429000" indent="-228600" algn="ctr" eaLnBrk="0" fontAlgn="base" hangingPunct="0">
                <a:spcBef>
                  <a:spcPct val="0"/>
                </a:spcBef>
                <a:spcAft>
                  <a:spcPct val="0"/>
                </a:spcAft>
                <a:defRPr sz="2400">
                  <a:solidFill>
                    <a:schemeClr val="tx1"/>
                  </a:solidFill>
                  <a:latin typeface="Times" pitchFamily="14" charset="0"/>
                </a:defRPr>
              </a:lvl8pPr>
              <a:lvl9pPr marL="3886200" indent="-228600" algn="ctr" eaLnBrk="0" fontAlgn="base" hangingPunct="0">
                <a:spcBef>
                  <a:spcPct val="0"/>
                </a:spcBef>
                <a:spcAft>
                  <a:spcPct val="0"/>
                </a:spcAft>
                <a:defRPr sz="2400">
                  <a:solidFill>
                    <a:schemeClr val="tx1"/>
                  </a:solidFill>
                  <a:latin typeface="Times" pitchFamily="14" charset="0"/>
                </a:defRPr>
              </a:lvl9pPr>
            </a:lstStyle>
            <a:p>
              <a:endParaRPr lang="en-US" altLang="en-US">
                <a:solidFill>
                  <a:srgbClr val="495B77"/>
                </a:solidFill>
              </a:endParaRPr>
            </a:p>
          </p:txBody>
        </p:sp>
        <p:sp>
          <p:nvSpPr>
            <p:cNvPr id="1035" name="Rectangle 13"/>
            <p:cNvSpPr>
              <a:spLocks noChangeArrowheads="1"/>
            </p:cNvSpPr>
            <p:nvPr userDrawn="1"/>
          </p:nvSpPr>
          <p:spPr bwMode="auto">
            <a:xfrm rot="5400000">
              <a:off x="4386262" y="4627564"/>
              <a:ext cx="381001" cy="4124324"/>
            </a:xfrm>
            <a:prstGeom prst="rect">
              <a:avLst/>
            </a:prstGeom>
            <a:solidFill>
              <a:schemeClr val="accent1"/>
            </a:solidFill>
            <a:ln>
              <a:noFill/>
            </a:ln>
            <a:extLst>
              <a:ext uri="{91240B29-F687-4f45-9708-019B960494DF}">
                <a14:hiddenLine xmlns:a14="http://schemas.microsoft.com/office/drawing/2010/main" xmlns="" w="9525" algn="ctr">
                  <a:solidFill>
                    <a:srgbClr val="000000"/>
                  </a:solidFill>
                  <a:round/>
                  <a:headEnd/>
                  <a:tailEnd/>
                </a14:hiddenLine>
              </a:ext>
            </a:extLst>
          </p:spPr>
          <p:txBody>
            <a:bodyPr/>
            <a:lstStyle>
              <a:lvl1pPr>
                <a:defRPr sz="2400">
                  <a:solidFill>
                    <a:schemeClr val="tx1"/>
                  </a:solidFill>
                  <a:latin typeface="Times" pitchFamily="14" charset="0"/>
                </a:defRPr>
              </a:lvl1pPr>
              <a:lvl2pPr marL="742950" indent="-285750">
                <a:defRPr sz="2400">
                  <a:solidFill>
                    <a:schemeClr val="tx1"/>
                  </a:solidFill>
                  <a:latin typeface="Times" pitchFamily="14" charset="0"/>
                </a:defRPr>
              </a:lvl2pPr>
              <a:lvl3pPr marL="1143000" indent="-228600">
                <a:defRPr sz="2400">
                  <a:solidFill>
                    <a:schemeClr val="tx1"/>
                  </a:solidFill>
                  <a:latin typeface="Times" pitchFamily="14" charset="0"/>
                </a:defRPr>
              </a:lvl3pPr>
              <a:lvl4pPr marL="1600200" indent="-228600">
                <a:defRPr sz="2400">
                  <a:solidFill>
                    <a:schemeClr val="tx1"/>
                  </a:solidFill>
                  <a:latin typeface="Times" pitchFamily="14" charset="0"/>
                </a:defRPr>
              </a:lvl4pPr>
              <a:lvl5pPr marL="2057400" indent="-228600">
                <a:defRPr sz="2400">
                  <a:solidFill>
                    <a:schemeClr val="tx1"/>
                  </a:solidFill>
                  <a:latin typeface="Times" pitchFamily="14" charset="0"/>
                </a:defRPr>
              </a:lvl5pPr>
              <a:lvl6pPr marL="2514600" indent="-228600" algn="ctr" eaLnBrk="0" fontAlgn="base" hangingPunct="0">
                <a:spcBef>
                  <a:spcPct val="0"/>
                </a:spcBef>
                <a:spcAft>
                  <a:spcPct val="0"/>
                </a:spcAft>
                <a:defRPr sz="2400">
                  <a:solidFill>
                    <a:schemeClr val="tx1"/>
                  </a:solidFill>
                  <a:latin typeface="Times" pitchFamily="14" charset="0"/>
                </a:defRPr>
              </a:lvl6pPr>
              <a:lvl7pPr marL="2971800" indent="-228600" algn="ctr" eaLnBrk="0" fontAlgn="base" hangingPunct="0">
                <a:spcBef>
                  <a:spcPct val="0"/>
                </a:spcBef>
                <a:spcAft>
                  <a:spcPct val="0"/>
                </a:spcAft>
                <a:defRPr sz="2400">
                  <a:solidFill>
                    <a:schemeClr val="tx1"/>
                  </a:solidFill>
                  <a:latin typeface="Times" pitchFamily="14" charset="0"/>
                </a:defRPr>
              </a:lvl7pPr>
              <a:lvl8pPr marL="3429000" indent="-228600" algn="ctr" eaLnBrk="0" fontAlgn="base" hangingPunct="0">
                <a:spcBef>
                  <a:spcPct val="0"/>
                </a:spcBef>
                <a:spcAft>
                  <a:spcPct val="0"/>
                </a:spcAft>
                <a:defRPr sz="2400">
                  <a:solidFill>
                    <a:schemeClr val="tx1"/>
                  </a:solidFill>
                  <a:latin typeface="Times" pitchFamily="14" charset="0"/>
                </a:defRPr>
              </a:lvl8pPr>
              <a:lvl9pPr marL="3886200" indent="-228600" algn="ctr" eaLnBrk="0" fontAlgn="base" hangingPunct="0">
                <a:spcBef>
                  <a:spcPct val="0"/>
                </a:spcBef>
                <a:spcAft>
                  <a:spcPct val="0"/>
                </a:spcAft>
                <a:defRPr sz="2400">
                  <a:solidFill>
                    <a:schemeClr val="tx1"/>
                  </a:solidFill>
                  <a:latin typeface="Times" pitchFamily="14" charset="0"/>
                </a:defRPr>
              </a:lvl9pPr>
            </a:lstStyle>
            <a:p>
              <a:endParaRPr lang="en-US" altLang="en-US">
                <a:solidFill>
                  <a:srgbClr val="495B77"/>
                </a:solidFill>
              </a:endParaRPr>
            </a:p>
          </p:txBody>
        </p:sp>
        <p:sp>
          <p:nvSpPr>
            <p:cNvPr id="15" name="Rectangle 14"/>
            <p:cNvSpPr/>
            <p:nvPr userDrawn="1"/>
          </p:nvSpPr>
          <p:spPr bwMode="auto">
            <a:xfrm rot="5400000">
              <a:off x="8497094" y="6231735"/>
              <a:ext cx="381000" cy="915988"/>
            </a:xfrm>
            <a:prstGeom prst="rect">
              <a:avLst/>
            </a:prstGeom>
            <a:solidFill>
              <a:schemeClr val="accent5"/>
            </a:solidFill>
            <a:ln w="9525" cap="flat" cmpd="sng" algn="ctr">
              <a:noFill/>
              <a:prstDash val="solid"/>
              <a:round/>
              <a:headEnd type="none" w="med" len="med"/>
              <a:tailEnd type="none" w="med" len="med"/>
            </a:ln>
            <a:effectLst/>
          </p:spPr>
          <p:txBody>
            <a:bodyPr/>
            <a:lstStyle/>
            <a:p>
              <a:pPr>
                <a:defRPr/>
              </a:pPr>
              <a:endParaRPr lang="en-US">
                <a:solidFill>
                  <a:srgbClr val="495B77"/>
                </a:solidFill>
              </a:endParaRPr>
            </a:p>
          </p:txBody>
        </p:sp>
        <p:sp>
          <p:nvSpPr>
            <p:cNvPr id="11" name="Rectangle 10"/>
            <p:cNvSpPr/>
            <p:nvPr userDrawn="1"/>
          </p:nvSpPr>
          <p:spPr bwMode="auto">
            <a:xfrm rot="16200000">
              <a:off x="1546225" y="5911850"/>
              <a:ext cx="381004" cy="1555750"/>
            </a:xfrm>
            <a:prstGeom prst="rect">
              <a:avLst/>
            </a:prstGeom>
            <a:solidFill>
              <a:schemeClr val="accent3"/>
            </a:solidFill>
            <a:ln w="9525" cap="flat" cmpd="sng" algn="ctr">
              <a:noFill/>
              <a:prstDash val="solid"/>
              <a:round/>
              <a:headEnd type="none" w="med" len="med"/>
              <a:tailEnd type="none" w="med" len="med"/>
            </a:ln>
            <a:effectLst/>
          </p:spPr>
          <p:txBody>
            <a:bodyPr/>
            <a:lstStyle/>
            <a:p>
              <a:pPr>
                <a:defRPr/>
              </a:pPr>
              <a:endParaRPr lang="en-US">
                <a:solidFill>
                  <a:srgbClr val="495B77"/>
                </a:solidFill>
              </a:endParaRPr>
            </a:p>
          </p:txBody>
        </p:sp>
        <p:sp>
          <p:nvSpPr>
            <p:cNvPr id="1038" name="Rectangle 11"/>
            <p:cNvSpPr>
              <a:spLocks noChangeArrowheads="1"/>
            </p:cNvSpPr>
            <p:nvPr userDrawn="1"/>
          </p:nvSpPr>
          <p:spPr bwMode="auto">
            <a:xfrm rot="16200000">
              <a:off x="288922" y="6210303"/>
              <a:ext cx="381009" cy="958850"/>
            </a:xfrm>
            <a:prstGeom prst="rect">
              <a:avLst/>
            </a:prstGeom>
            <a:solidFill>
              <a:schemeClr val="accent4"/>
            </a:solidFill>
            <a:ln>
              <a:noFill/>
            </a:ln>
            <a:extLst>
              <a:ext uri="{91240B29-F687-4f45-9708-019B960494DF}">
                <a14:hiddenLine xmlns:a14="http://schemas.microsoft.com/office/drawing/2010/main" xmlns="" w="9525" algn="ctr">
                  <a:solidFill>
                    <a:srgbClr val="000000"/>
                  </a:solidFill>
                  <a:round/>
                  <a:headEnd/>
                  <a:tailEnd/>
                </a14:hiddenLine>
              </a:ext>
            </a:extLst>
          </p:spPr>
          <p:txBody>
            <a:bodyPr/>
            <a:lstStyle>
              <a:lvl1pPr>
                <a:defRPr sz="2400">
                  <a:solidFill>
                    <a:schemeClr val="tx1"/>
                  </a:solidFill>
                  <a:latin typeface="Times" pitchFamily="14" charset="0"/>
                </a:defRPr>
              </a:lvl1pPr>
              <a:lvl2pPr marL="742950" indent="-285750">
                <a:defRPr sz="2400">
                  <a:solidFill>
                    <a:schemeClr val="tx1"/>
                  </a:solidFill>
                  <a:latin typeface="Times" pitchFamily="14" charset="0"/>
                </a:defRPr>
              </a:lvl2pPr>
              <a:lvl3pPr marL="1143000" indent="-228600">
                <a:defRPr sz="2400">
                  <a:solidFill>
                    <a:schemeClr val="tx1"/>
                  </a:solidFill>
                  <a:latin typeface="Times" pitchFamily="14" charset="0"/>
                </a:defRPr>
              </a:lvl3pPr>
              <a:lvl4pPr marL="1600200" indent="-228600">
                <a:defRPr sz="2400">
                  <a:solidFill>
                    <a:schemeClr val="tx1"/>
                  </a:solidFill>
                  <a:latin typeface="Times" pitchFamily="14" charset="0"/>
                </a:defRPr>
              </a:lvl4pPr>
              <a:lvl5pPr marL="2057400" indent="-228600">
                <a:defRPr sz="2400">
                  <a:solidFill>
                    <a:schemeClr val="tx1"/>
                  </a:solidFill>
                  <a:latin typeface="Times" pitchFamily="14" charset="0"/>
                </a:defRPr>
              </a:lvl5pPr>
              <a:lvl6pPr marL="2514600" indent="-228600" algn="ctr" eaLnBrk="0" fontAlgn="base" hangingPunct="0">
                <a:spcBef>
                  <a:spcPct val="0"/>
                </a:spcBef>
                <a:spcAft>
                  <a:spcPct val="0"/>
                </a:spcAft>
                <a:defRPr sz="2400">
                  <a:solidFill>
                    <a:schemeClr val="tx1"/>
                  </a:solidFill>
                  <a:latin typeface="Times" pitchFamily="14" charset="0"/>
                </a:defRPr>
              </a:lvl6pPr>
              <a:lvl7pPr marL="2971800" indent="-228600" algn="ctr" eaLnBrk="0" fontAlgn="base" hangingPunct="0">
                <a:spcBef>
                  <a:spcPct val="0"/>
                </a:spcBef>
                <a:spcAft>
                  <a:spcPct val="0"/>
                </a:spcAft>
                <a:defRPr sz="2400">
                  <a:solidFill>
                    <a:schemeClr val="tx1"/>
                  </a:solidFill>
                  <a:latin typeface="Times" pitchFamily="14" charset="0"/>
                </a:defRPr>
              </a:lvl7pPr>
              <a:lvl8pPr marL="3429000" indent="-228600" algn="ctr" eaLnBrk="0" fontAlgn="base" hangingPunct="0">
                <a:spcBef>
                  <a:spcPct val="0"/>
                </a:spcBef>
                <a:spcAft>
                  <a:spcPct val="0"/>
                </a:spcAft>
                <a:defRPr sz="2400">
                  <a:solidFill>
                    <a:schemeClr val="tx1"/>
                  </a:solidFill>
                  <a:latin typeface="Times" pitchFamily="14" charset="0"/>
                </a:defRPr>
              </a:lvl8pPr>
              <a:lvl9pPr marL="3886200" indent="-228600" algn="ctr" eaLnBrk="0" fontAlgn="base" hangingPunct="0">
                <a:spcBef>
                  <a:spcPct val="0"/>
                </a:spcBef>
                <a:spcAft>
                  <a:spcPct val="0"/>
                </a:spcAft>
                <a:defRPr sz="2400">
                  <a:solidFill>
                    <a:schemeClr val="tx1"/>
                  </a:solidFill>
                  <a:latin typeface="Times" pitchFamily="14" charset="0"/>
                </a:defRPr>
              </a:lvl9pPr>
            </a:lstStyle>
            <a:p>
              <a:endParaRPr lang="en-US" altLang="en-US">
                <a:solidFill>
                  <a:srgbClr val="495B77"/>
                </a:solidFill>
              </a:endParaRPr>
            </a:p>
          </p:txBody>
        </p:sp>
      </p:grpSp>
      <p:sp>
        <p:nvSpPr>
          <p:cNvPr id="3" name="Slide Number Placeholder 2"/>
          <p:cNvSpPr>
            <a:spLocks noGrp="1"/>
          </p:cNvSpPr>
          <p:nvPr>
            <p:ph type="sldNum" sz="quarter" idx="4"/>
          </p:nvPr>
        </p:nvSpPr>
        <p:spPr>
          <a:xfrm>
            <a:off x="6934200" y="6111875"/>
            <a:ext cx="2133600" cy="365125"/>
          </a:xfrm>
          <a:prstGeom prst="rect">
            <a:avLst/>
          </a:prstGeom>
        </p:spPr>
        <p:txBody>
          <a:bodyPr vert="horz" lIns="91440" tIns="45720" rIns="91440" bIns="45720" rtlCol="0" anchor="ctr"/>
          <a:lstStyle>
            <a:lvl1pPr algn="r">
              <a:defRPr sz="1200">
                <a:solidFill>
                  <a:schemeClr val="tx2"/>
                </a:solidFill>
                <a:latin typeface="Corbel" pitchFamily="34" charset="0"/>
              </a:defRPr>
            </a:lvl1pPr>
          </a:lstStyle>
          <a:p>
            <a:fld id="{377A3A7E-025C-40FC-AA93-4ADB5FE5C038}" type="slidenum">
              <a:rPr lang="en-US" smtClean="0">
                <a:solidFill>
                  <a:srgbClr val="373F4B"/>
                </a:solidFill>
              </a:rPr>
              <a:pPr/>
              <a:t>‹#›</a:t>
            </a:fld>
            <a:endParaRPr lang="en-US" dirty="0">
              <a:solidFill>
                <a:srgbClr val="373F4B"/>
              </a:solidFill>
            </a:endParaRPr>
          </a:p>
        </p:txBody>
      </p:sp>
    </p:spTree>
    <p:extLst>
      <p:ext uri="{BB962C8B-B14F-4D97-AF65-F5344CB8AC3E}">
        <p14:creationId xmlns:p14="http://schemas.microsoft.com/office/powerpoint/2010/main" val="4033337741"/>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Lst>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hf hdr="0" ftr="0" dt="0"/>
  <p:txStyles>
    <p:titleStyle>
      <a:lvl1pPr algn="l" rtl="0" eaLnBrk="1" fontAlgn="base" hangingPunct="1">
        <a:lnSpc>
          <a:spcPct val="110000"/>
        </a:lnSpc>
        <a:spcBef>
          <a:spcPct val="0"/>
        </a:spcBef>
        <a:spcAft>
          <a:spcPct val="0"/>
        </a:spcAft>
        <a:defRPr sz="2800" b="1">
          <a:solidFill>
            <a:schemeClr val="tx2"/>
          </a:solidFill>
          <a:latin typeface="Corbel" pitchFamily="34" charset="0"/>
          <a:ea typeface="+mj-ea"/>
          <a:cs typeface="+mj-cs"/>
        </a:defRPr>
      </a:lvl1pPr>
      <a:lvl2pPr algn="l" rtl="0" eaLnBrk="1" fontAlgn="base" hangingPunct="1">
        <a:lnSpc>
          <a:spcPct val="110000"/>
        </a:lnSpc>
        <a:spcBef>
          <a:spcPct val="0"/>
        </a:spcBef>
        <a:spcAft>
          <a:spcPct val="0"/>
        </a:spcAft>
        <a:defRPr sz="2800" b="1">
          <a:solidFill>
            <a:schemeClr val="tx2"/>
          </a:solidFill>
          <a:latin typeface="Trebuchet MS" pitchFamily="34" charset="0"/>
        </a:defRPr>
      </a:lvl2pPr>
      <a:lvl3pPr algn="l" rtl="0" eaLnBrk="1" fontAlgn="base" hangingPunct="1">
        <a:lnSpc>
          <a:spcPct val="110000"/>
        </a:lnSpc>
        <a:spcBef>
          <a:spcPct val="0"/>
        </a:spcBef>
        <a:spcAft>
          <a:spcPct val="0"/>
        </a:spcAft>
        <a:defRPr sz="2800" b="1">
          <a:solidFill>
            <a:schemeClr val="tx2"/>
          </a:solidFill>
          <a:latin typeface="Trebuchet MS" pitchFamily="34" charset="0"/>
        </a:defRPr>
      </a:lvl3pPr>
      <a:lvl4pPr algn="l" rtl="0" eaLnBrk="1" fontAlgn="base" hangingPunct="1">
        <a:lnSpc>
          <a:spcPct val="110000"/>
        </a:lnSpc>
        <a:spcBef>
          <a:spcPct val="0"/>
        </a:spcBef>
        <a:spcAft>
          <a:spcPct val="0"/>
        </a:spcAft>
        <a:defRPr sz="2800" b="1">
          <a:solidFill>
            <a:schemeClr val="tx2"/>
          </a:solidFill>
          <a:latin typeface="Trebuchet MS" pitchFamily="34" charset="0"/>
        </a:defRPr>
      </a:lvl4pPr>
      <a:lvl5pPr algn="l" rtl="0" eaLnBrk="1" fontAlgn="base" hangingPunct="1">
        <a:lnSpc>
          <a:spcPct val="110000"/>
        </a:lnSpc>
        <a:spcBef>
          <a:spcPct val="0"/>
        </a:spcBef>
        <a:spcAft>
          <a:spcPct val="0"/>
        </a:spcAft>
        <a:defRPr sz="2800" b="1">
          <a:solidFill>
            <a:schemeClr val="tx2"/>
          </a:solidFill>
          <a:latin typeface="Trebuchet MS" pitchFamily="34" charset="0"/>
        </a:defRPr>
      </a:lvl5pPr>
      <a:lvl6pPr marL="457200" algn="l" rtl="0" eaLnBrk="1" fontAlgn="base" hangingPunct="1">
        <a:lnSpc>
          <a:spcPct val="110000"/>
        </a:lnSpc>
        <a:spcBef>
          <a:spcPct val="0"/>
        </a:spcBef>
        <a:spcAft>
          <a:spcPct val="0"/>
        </a:spcAft>
        <a:defRPr sz="2800" b="1">
          <a:solidFill>
            <a:srgbClr val="CC66FF"/>
          </a:solidFill>
          <a:latin typeface="Verdana" pitchFamily="14" charset="0"/>
        </a:defRPr>
      </a:lvl6pPr>
      <a:lvl7pPr marL="914400" algn="l" rtl="0" eaLnBrk="1" fontAlgn="base" hangingPunct="1">
        <a:lnSpc>
          <a:spcPct val="110000"/>
        </a:lnSpc>
        <a:spcBef>
          <a:spcPct val="0"/>
        </a:spcBef>
        <a:spcAft>
          <a:spcPct val="0"/>
        </a:spcAft>
        <a:defRPr sz="2800" b="1">
          <a:solidFill>
            <a:srgbClr val="CC66FF"/>
          </a:solidFill>
          <a:latin typeface="Verdana" pitchFamily="14" charset="0"/>
        </a:defRPr>
      </a:lvl7pPr>
      <a:lvl8pPr marL="1371600" algn="l" rtl="0" eaLnBrk="1" fontAlgn="base" hangingPunct="1">
        <a:lnSpc>
          <a:spcPct val="110000"/>
        </a:lnSpc>
        <a:spcBef>
          <a:spcPct val="0"/>
        </a:spcBef>
        <a:spcAft>
          <a:spcPct val="0"/>
        </a:spcAft>
        <a:defRPr sz="2800" b="1">
          <a:solidFill>
            <a:srgbClr val="CC66FF"/>
          </a:solidFill>
          <a:latin typeface="Verdana" pitchFamily="14" charset="0"/>
        </a:defRPr>
      </a:lvl8pPr>
      <a:lvl9pPr marL="1828800" algn="l" rtl="0" eaLnBrk="1" fontAlgn="base" hangingPunct="1">
        <a:lnSpc>
          <a:spcPct val="110000"/>
        </a:lnSpc>
        <a:spcBef>
          <a:spcPct val="0"/>
        </a:spcBef>
        <a:spcAft>
          <a:spcPct val="0"/>
        </a:spcAft>
        <a:defRPr sz="2800" b="1">
          <a:solidFill>
            <a:srgbClr val="CC66FF"/>
          </a:solidFill>
          <a:latin typeface="Verdana" pitchFamily="14" charset="0"/>
        </a:defRPr>
      </a:lvl9pPr>
    </p:titleStyle>
    <p:bodyStyle>
      <a:lvl1pPr marL="342900" indent="-342900" algn="l" rtl="0" eaLnBrk="1" fontAlgn="base" hangingPunct="1">
        <a:spcBef>
          <a:spcPts val="0"/>
        </a:spcBef>
        <a:spcAft>
          <a:spcPct val="0"/>
        </a:spcAft>
        <a:buClr>
          <a:schemeClr val="tx1"/>
        </a:buClr>
        <a:buFont typeface="Wingdings" pitchFamily="2" charset="2"/>
        <a:buChar char="§"/>
        <a:defRPr sz="2800">
          <a:solidFill>
            <a:schemeClr val="tx2"/>
          </a:solidFill>
          <a:latin typeface="Corbel" pitchFamily="34" charset="0"/>
          <a:ea typeface="+mn-ea"/>
          <a:cs typeface="+mn-cs"/>
        </a:defRPr>
      </a:lvl1pPr>
      <a:lvl2pPr marL="742950" indent="-285750" algn="l" rtl="0" eaLnBrk="1" fontAlgn="base" hangingPunct="1">
        <a:spcBef>
          <a:spcPts val="0"/>
        </a:spcBef>
        <a:spcAft>
          <a:spcPct val="0"/>
        </a:spcAft>
        <a:buClr>
          <a:schemeClr val="tx1"/>
        </a:buClr>
        <a:buFont typeface="Wingdings" pitchFamily="2" charset="2"/>
        <a:buChar char="§"/>
        <a:defRPr sz="2400">
          <a:solidFill>
            <a:schemeClr val="tx2"/>
          </a:solidFill>
          <a:latin typeface="Corbel" pitchFamily="34" charset="0"/>
        </a:defRPr>
      </a:lvl2pPr>
      <a:lvl3pPr marL="1143000" indent="-228600" algn="l" rtl="0" eaLnBrk="1" fontAlgn="base" hangingPunct="1">
        <a:spcBef>
          <a:spcPts val="0"/>
        </a:spcBef>
        <a:spcAft>
          <a:spcPct val="0"/>
        </a:spcAft>
        <a:buClr>
          <a:schemeClr val="tx1"/>
        </a:buClr>
        <a:buFont typeface="Wingdings" pitchFamily="2" charset="2"/>
        <a:buChar char="§"/>
        <a:defRPr sz="2400" i="1">
          <a:solidFill>
            <a:schemeClr val="tx2"/>
          </a:solidFill>
          <a:latin typeface="Corbel" pitchFamily="34" charset="0"/>
        </a:defRPr>
      </a:lvl3pPr>
      <a:lvl4pPr marL="1600200" indent="-228600" algn="l" rtl="0" eaLnBrk="1" fontAlgn="base" hangingPunct="1">
        <a:spcBef>
          <a:spcPts val="0"/>
        </a:spcBef>
        <a:spcAft>
          <a:spcPct val="0"/>
        </a:spcAft>
        <a:buClr>
          <a:schemeClr val="tx1"/>
        </a:buClr>
        <a:buFont typeface="Wingdings" pitchFamily="2" charset="2"/>
        <a:buChar char="§"/>
        <a:defRPr sz="2000">
          <a:solidFill>
            <a:schemeClr val="tx2"/>
          </a:solidFill>
          <a:latin typeface="Corbel" pitchFamily="34" charset="0"/>
        </a:defRPr>
      </a:lvl4pPr>
      <a:lvl5pPr marL="2057400" indent="-228600" algn="l" rtl="0" eaLnBrk="1" fontAlgn="base" hangingPunct="1">
        <a:spcBef>
          <a:spcPts val="0"/>
        </a:spcBef>
        <a:spcAft>
          <a:spcPct val="0"/>
        </a:spcAft>
        <a:buClr>
          <a:schemeClr val="tx1"/>
        </a:buClr>
        <a:buFont typeface="Wingdings" pitchFamily="2" charset="2"/>
        <a:buChar char="§"/>
        <a:defRPr sz="2000" i="1">
          <a:solidFill>
            <a:schemeClr val="tx2"/>
          </a:solidFill>
          <a:latin typeface="Corbel" pitchFamily="34" charset="0"/>
        </a:defRPr>
      </a:lvl5pPr>
      <a:lvl6pPr marL="2514600" indent="-228600" algn="l" rtl="0" eaLnBrk="1" fontAlgn="base" hangingPunct="1">
        <a:spcBef>
          <a:spcPct val="20000"/>
        </a:spcBef>
        <a:spcAft>
          <a:spcPct val="0"/>
        </a:spcAft>
        <a:buChar char="»"/>
        <a:defRPr sz="2000" i="1">
          <a:solidFill>
            <a:schemeClr val="tx1"/>
          </a:solidFill>
          <a:latin typeface="+mj-lt"/>
        </a:defRPr>
      </a:lvl6pPr>
      <a:lvl7pPr marL="2971800" indent="-228600" algn="l" rtl="0" eaLnBrk="1" fontAlgn="base" hangingPunct="1">
        <a:spcBef>
          <a:spcPct val="20000"/>
        </a:spcBef>
        <a:spcAft>
          <a:spcPct val="0"/>
        </a:spcAft>
        <a:buChar char="»"/>
        <a:defRPr sz="2000" i="1">
          <a:solidFill>
            <a:schemeClr val="tx1"/>
          </a:solidFill>
          <a:latin typeface="+mj-lt"/>
        </a:defRPr>
      </a:lvl7pPr>
      <a:lvl8pPr marL="3429000" indent="-228600" algn="l" rtl="0" eaLnBrk="1" fontAlgn="base" hangingPunct="1">
        <a:spcBef>
          <a:spcPct val="20000"/>
        </a:spcBef>
        <a:spcAft>
          <a:spcPct val="0"/>
        </a:spcAft>
        <a:buChar char="»"/>
        <a:defRPr sz="2000" i="1">
          <a:solidFill>
            <a:schemeClr val="tx1"/>
          </a:solidFill>
          <a:latin typeface="+mj-lt"/>
        </a:defRPr>
      </a:lvl8pPr>
      <a:lvl9pPr marL="3886200" indent="-228600" algn="l" rtl="0" eaLnBrk="1" fontAlgn="base" hangingPunct="1">
        <a:spcBef>
          <a:spcPct val="20000"/>
        </a:spcBef>
        <a:spcAft>
          <a:spcPct val="0"/>
        </a:spcAft>
        <a:buChar char="»"/>
        <a:defRPr sz="2000" i="1">
          <a:solidFill>
            <a:schemeClr val="tx1"/>
          </a:solidFill>
          <a:latin typeface="+mj-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hyperlink" Target="http://www.top-electronic-cigarette.com/electronic-cigarette-e-liquid.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txBox="1">
            <a:spLocks/>
          </p:cNvSpPr>
          <p:nvPr/>
        </p:nvSpPr>
        <p:spPr>
          <a:xfrm>
            <a:off x="609600" y="609600"/>
            <a:ext cx="8001000" cy="5638800"/>
          </a:xfrm>
          <a:prstGeom prst="rect">
            <a:avLst/>
          </a:prstGeom>
        </p:spPr>
        <p:txBody>
          <a:bodyPr/>
          <a:lstStyle>
            <a:lvl1pPr algn="l" rtl="0" eaLnBrk="0" fontAlgn="base" hangingPunct="0">
              <a:lnSpc>
                <a:spcPct val="110000"/>
              </a:lnSpc>
              <a:spcBef>
                <a:spcPct val="0"/>
              </a:spcBef>
              <a:spcAft>
                <a:spcPct val="0"/>
              </a:spcAft>
              <a:defRPr sz="2800" b="1">
                <a:solidFill>
                  <a:schemeClr val="tx2"/>
                </a:solidFill>
                <a:latin typeface="Corbel" panose="020B0503020204020204" pitchFamily="34" charset="0"/>
                <a:ea typeface="+mj-ea"/>
                <a:cs typeface="+mj-cs"/>
              </a:defRPr>
            </a:lvl1pPr>
            <a:lvl2pPr algn="l" rtl="0" eaLnBrk="0" fontAlgn="base" hangingPunct="0">
              <a:lnSpc>
                <a:spcPct val="110000"/>
              </a:lnSpc>
              <a:spcBef>
                <a:spcPct val="0"/>
              </a:spcBef>
              <a:spcAft>
                <a:spcPct val="0"/>
              </a:spcAft>
              <a:defRPr sz="2800" b="1">
                <a:solidFill>
                  <a:schemeClr val="tx2"/>
                </a:solidFill>
                <a:latin typeface="Trebuchet MS" pitchFamily="34" charset="0"/>
              </a:defRPr>
            </a:lvl2pPr>
            <a:lvl3pPr algn="l" rtl="0" eaLnBrk="0" fontAlgn="base" hangingPunct="0">
              <a:lnSpc>
                <a:spcPct val="110000"/>
              </a:lnSpc>
              <a:spcBef>
                <a:spcPct val="0"/>
              </a:spcBef>
              <a:spcAft>
                <a:spcPct val="0"/>
              </a:spcAft>
              <a:defRPr sz="2800" b="1">
                <a:solidFill>
                  <a:schemeClr val="tx2"/>
                </a:solidFill>
                <a:latin typeface="Trebuchet MS" pitchFamily="34" charset="0"/>
              </a:defRPr>
            </a:lvl3pPr>
            <a:lvl4pPr algn="l" rtl="0" eaLnBrk="0" fontAlgn="base" hangingPunct="0">
              <a:lnSpc>
                <a:spcPct val="110000"/>
              </a:lnSpc>
              <a:spcBef>
                <a:spcPct val="0"/>
              </a:spcBef>
              <a:spcAft>
                <a:spcPct val="0"/>
              </a:spcAft>
              <a:defRPr sz="2800" b="1">
                <a:solidFill>
                  <a:schemeClr val="tx2"/>
                </a:solidFill>
                <a:latin typeface="Trebuchet MS" pitchFamily="34" charset="0"/>
              </a:defRPr>
            </a:lvl4pPr>
            <a:lvl5pPr algn="l" rtl="0" eaLnBrk="0" fontAlgn="base" hangingPunct="0">
              <a:lnSpc>
                <a:spcPct val="110000"/>
              </a:lnSpc>
              <a:spcBef>
                <a:spcPct val="0"/>
              </a:spcBef>
              <a:spcAft>
                <a:spcPct val="0"/>
              </a:spcAft>
              <a:defRPr sz="2800" b="1">
                <a:solidFill>
                  <a:schemeClr val="tx2"/>
                </a:solidFill>
                <a:latin typeface="Trebuchet MS" pitchFamily="34" charset="0"/>
              </a:defRPr>
            </a:lvl5pPr>
            <a:lvl6pPr marL="457200" algn="l" rtl="0" eaLnBrk="0" fontAlgn="base" hangingPunct="0">
              <a:lnSpc>
                <a:spcPct val="110000"/>
              </a:lnSpc>
              <a:spcBef>
                <a:spcPct val="0"/>
              </a:spcBef>
              <a:spcAft>
                <a:spcPct val="0"/>
              </a:spcAft>
              <a:defRPr sz="2800" b="1">
                <a:solidFill>
                  <a:srgbClr val="CC66FF"/>
                </a:solidFill>
                <a:latin typeface="Verdana" pitchFamily="14" charset="0"/>
              </a:defRPr>
            </a:lvl6pPr>
            <a:lvl7pPr marL="914400" algn="l" rtl="0" eaLnBrk="0" fontAlgn="base" hangingPunct="0">
              <a:lnSpc>
                <a:spcPct val="110000"/>
              </a:lnSpc>
              <a:spcBef>
                <a:spcPct val="0"/>
              </a:spcBef>
              <a:spcAft>
                <a:spcPct val="0"/>
              </a:spcAft>
              <a:defRPr sz="2800" b="1">
                <a:solidFill>
                  <a:srgbClr val="CC66FF"/>
                </a:solidFill>
                <a:latin typeface="Verdana" pitchFamily="14" charset="0"/>
              </a:defRPr>
            </a:lvl7pPr>
            <a:lvl8pPr marL="1371600" algn="l" rtl="0" eaLnBrk="0" fontAlgn="base" hangingPunct="0">
              <a:lnSpc>
                <a:spcPct val="110000"/>
              </a:lnSpc>
              <a:spcBef>
                <a:spcPct val="0"/>
              </a:spcBef>
              <a:spcAft>
                <a:spcPct val="0"/>
              </a:spcAft>
              <a:defRPr sz="2800" b="1">
                <a:solidFill>
                  <a:srgbClr val="CC66FF"/>
                </a:solidFill>
                <a:latin typeface="Verdana" pitchFamily="14" charset="0"/>
              </a:defRPr>
            </a:lvl8pPr>
            <a:lvl9pPr marL="1828800" algn="l" rtl="0" eaLnBrk="0" fontAlgn="base" hangingPunct="0">
              <a:lnSpc>
                <a:spcPct val="110000"/>
              </a:lnSpc>
              <a:spcBef>
                <a:spcPct val="0"/>
              </a:spcBef>
              <a:spcAft>
                <a:spcPct val="0"/>
              </a:spcAft>
              <a:defRPr sz="2800" b="1">
                <a:solidFill>
                  <a:srgbClr val="CC66FF"/>
                </a:solidFill>
                <a:latin typeface="Verdana" pitchFamily="14" charset="0"/>
              </a:defRPr>
            </a:lvl9pPr>
          </a:lstStyle>
          <a:p>
            <a:pPr>
              <a:lnSpc>
                <a:spcPct val="100000"/>
              </a:lnSpc>
              <a:spcAft>
                <a:spcPts val="1200"/>
              </a:spcAft>
            </a:pPr>
            <a:r>
              <a:rPr lang="en-US" sz="2000" b="0" i="1" kern="1000" dirty="0" smtClean="0">
                <a:solidFill>
                  <a:schemeClr val="bg1"/>
                </a:solidFill>
              </a:rPr>
              <a:t>November 13, 2019</a:t>
            </a:r>
            <a:br>
              <a:rPr lang="en-US" sz="2000" b="0" i="1" kern="1000" dirty="0" smtClean="0">
                <a:solidFill>
                  <a:schemeClr val="bg1"/>
                </a:solidFill>
              </a:rPr>
            </a:br>
            <a:r>
              <a:rPr lang="en-US" sz="800" b="0" i="1" kern="1000" dirty="0" smtClean="0">
                <a:solidFill>
                  <a:schemeClr val="bg1"/>
                </a:solidFill>
              </a:rPr>
              <a:t/>
            </a:r>
            <a:br>
              <a:rPr lang="en-US" sz="800" b="0" i="1" kern="1000" dirty="0" smtClean="0">
                <a:solidFill>
                  <a:schemeClr val="bg1"/>
                </a:solidFill>
              </a:rPr>
            </a:br>
            <a:r>
              <a:rPr lang="en-US" sz="3600" b="0" kern="1000" dirty="0" err="1" smtClean="0">
                <a:solidFill>
                  <a:schemeClr val="bg1"/>
                </a:solidFill>
              </a:rPr>
              <a:t>Vaping</a:t>
            </a:r>
            <a:r>
              <a:rPr lang="en-US" sz="3600" b="0" kern="1000" dirty="0" smtClean="0">
                <a:solidFill>
                  <a:schemeClr val="bg1"/>
                </a:solidFill>
              </a:rPr>
              <a:t>, Vanity, and Victims:</a:t>
            </a:r>
          </a:p>
          <a:p>
            <a:pPr>
              <a:lnSpc>
                <a:spcPct val="100000"/>
              </a:lnSpc>
              <a:spcAft>
                <a:spcPts val="1200"/>
              </a:spcAft>
            </a:pPr>
            <a:r>
              <a:rPr lang="en-US" sz="3600" b="0" i="1" kern="1000" dirty="0" smtClean="0">
                <a:solidFill>
                  <a:schemeClr val="bg1"/>
                </a:solidFill>
              </a:rPr>
              <a:t>Benefits and Risks of </a:t>
            </a:r>
            <a:r>
              <a:rPr lang="en-US" sz="3600" b="0" i="1" kern="1000" dirty="0" err="1" smtClean="0">
                <a:solidFill>
                  <a:schemeClr val="bg1"/>
                </a:solidFill>
              </a:rPr>
              <a:t>Vaping</a:t>
            </a:r>
            <a:r>
              <a:rPr lang="en-US" sz="3200" b="0" i="1" kern="1000" dirty="0" smtClean="0">
                <a:solidFill>
                  <a:schemeClr val="bg1"/>
                </a:solidFill>
              </a:rPr>
              <a:t/>
            </a:r>
            <a:br>
              <a:rPr lang="en-US" sz="3200" b="0" i="1" kern="1000" dirty="0" smtClean="0">
                <a:solidFill>
                  <a:schemeClr val="bg1"/>
                </a:solidFill>
              </a:rPr>
            </a:br>
            <a:endParaRPr lang="en-US" b="0" i="1" kern="1000" dirty="0" smtClean="0">
              <a:solidFill>
                <a:schemeClr val="bg1"/>
              </a:solidFill>
            </a:endParaRPr>
          </a:p>
          <a:p>
            <a:pPr>
              <a:lnSpc>
                <a:spcPct val="100000"/>
              </a:lnSpc>
              <a:spcAft>
                <a:spcPts val="1200"/>
              </a:spcAft>
            </a:pPr>
            <a:r>
              <a:rPr lang="en-US" sz="3200" b="0" i="1" kern="1000" dirty="0" smtClean="0">
                <a:solidFill>
                  <a:schemeClr val="bg1"/>
                </a:solidFill>
              </a:rPr>
              <a:t>Regis College, President’s Lecture Series</a:t>
            </a:r>
          </a:p>
          <a:p>
            <a:pPr>
              <a:lnSpc>
                <a:spcPct val="100000"/>
              </a:lnSpc>
              <a:spcAft>
                <a:spcPts val="1200"/>
              </a:spcAft>
            </a:pPr>
            <a:endParaRPr lang="en-US" sz="4000" b="0" kern="1000" dirty="0">
              <a:solidFill>
                <a:schemeClr val="bg1"/>
              </a:solidFill>
            </a:endParaRPr>
          </a:p>
          <a:p>
            <a:pPr>
              <a:lnSpc>
                <a:spcPct val="100000"/>
              </a:lnSpc>
              <a:spcAft>
                <a:spcPts val="1200"/>
              </a:spcAft>
            </a:pPr>
            <a:endParaRPr lang="en-US" sz="2200" b="0" kern="1000" dirty="0" smtClean="0">
              <a:solidFill>
                <a:schemeClr val="bg1"/>
              </a:solidFill>
            </a:endParaRPr>
          </a:p>
          <a:p>
            <a:pPr>
              <a:lnSpc>
                <a:spcPct val="100000"/>
              </a:lnSpc>
              <a:spcAft>
                <a:spcPts val="1200"/>
              </a:spcAft>
            </a:pPr>
            <a:r>
              <a:rPr lang="en-US" b="0" kern="1000" dirty="0" smtClean="0">
                <a:solidFill>
                  <a:schemeClr val="bg1"/>
                </a:solidFill>
              </a:rPr>
              <a:t>Annegret Klaua, MSc</a:t>
            </a:r>
            <a:br>
              <a:rPr lang="en-US" b="0" kern="1000" dirty="0" smtClean="0">
                <a:solidFill>
                  <a:schemeClr val="bg1"/>
                </a:solidFill>
              </a:rPr>
            </a:br>
            <a:r>
              <a:rPr lang="en-US" sz="1800" b="0" i="1" kern="1000" dirty="0" smtClean="0">
                <a:solidFill>
                  <a:schemeClr val="bg1"/>
                </a:solidFill>
              </a:rPr>
              <a:t>Tobacco Education &amp; Treatment Specialist</a:t>
            </a:r>
            <a:r>
              <a:rPr lang="en-US" sz="1800" b="0" kern="1000" dirty="0" smtClean="0">
                <a:solidFill>
                  <a:schemeClr val="bg1"/>
                </a:solidFill>
              </a:rPr>
              <a:t> </a:t>
            </a:r>
          </a:p>
          <a:p>
            <a:pPr>
              <a:lnSpc>
                <a:spcPct val="100000"/>
              </a:lnSpc>
              <a:spcAft>
                <a:spcPts val="0"/>
              </a:spcAft>
            </a:pPr>
            <a:r>
              <a:rPr lang="en-US" sz="2000" b="0" i="1" kern="1000" dirty="0">
                <a:solidFill>
                  <a:schemeClr val="bg1"/>
                </a:solidFill>
              </a:rPr>
              <a:t>Behavioral Health Engagement on Nicotine Addiction (BHENA)</a:t>
            </a:r>
            <a:endParaRPr lang="en-US" sz="2000" b="0" kern="1000" dirty="0">
              <a:solidFill>
                <a:schemeClr val="bg1"/>
              </a:solidFill>
            </a:endParaRPr>
          </a:p>
          <a:p>
            <a:pPr>
              <a:lnSpc>
                <a:spcPct val="100000"/>
              </a:lnSpc>
              <a:spcAft>
                <a:spcPts val="1200"/>
              </a:spcAft>
            </a:pPr>
            <a:endParaRPr lang="en-US" sz="1800" b="0" kern="10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993E3C95-DF85-475F-B515-04A815747F0D}" type="slidenum">
              <a:rPr lang="en-US" smtClean="0">
                <a:solidFill>
                  <a:srgbClr val="FDFDFE"/>
                </a:solidFill>
              </a:rPr>
              <a:pPr>
                <a:defRPr/>
              </a:pPr>
              <a:t>10</a:t>
            </a:fld>
            <a:endParaRPr lang="en-US" dirty="0">
              <a:solidFill>
                <a:srgbClr val="FDFDFE"/>
              </a:solidFill>
            </a:endParaRPr>
          </a:p>
        </p:txBody>
      </p:sp>
      <p:sp>
        <p:nvSpPr>
          <p:cNvPr id="7" name="Rectangle 6"/>
          <p:cNvSpPr/>
          <p:nvPr/>
        </p:nvSpPr>
        <p:spPr>
          <a:xfrm>
            <a:off x="533400" y="2274947"/>
            <a:ext cx="8077200" cy="4498667"/>
          </a:xfrm>
          <a:prstGeom prst="rect">
            <a:avLst/>
          </a:prstGeom>
        </p:spPr>
        <p:txBody>
          <a:bodyPr wrap="square">
            <a:spAutoFit/>
          </a:bodyPr>
          <a:lstStyle/>
          <a:p>
            <a:pPr marL="480060" indent="-457200" algn="l">
              <a:spcBef>
                <a:spcPts val="600"/>
              </a:spcBef>
              <a:buFont typeface="Wingdings" panose="05000000000000000000" pitchFamily="2" charset="2"/>
              <a:buChar char="§"/>
            </a:pPr>
            <a:r>
              <a:rPr lang="en-US" sz="2800" dirty="0" smtClean="0">
                <a:solidFill>
                  <a:srgbClr val="373F4B"/>
                </a:solidFill>
                <a:latin typeface="Corbel" pitchFamily="34" charset="0"/>
                <a:cs typeface="Arial" panose="020B0604020202020204" pitchFamily="34" charset="0"/>
              </a:rPr>
              <a:t>E-cigarette aerosol is a lung and potential bladder carcinogen in mice </a:t>
            </a:r>
            <a:r>
              <a:rPr lang="en-US" sz="1600" dirty="0" smtClean="0">
                <a:solidFill>
                  <a:srgbClr val="373F4B"/>
                </a:solidFill>
                <a:latin typeface="Corbel" pitchFamily="34" charset="0"/>
                <a:cs typeface="Arial" panose="020B0604020202020204" pitchFamily="34" charset="0"/>
              </a:rPr>
              <a:t>(Tang et al. </a:t>
            </a:r>
            <a:r>
              <a:rPr lang="en-US" sz="1600" dirty="0" err="1" smtClean="0">
                <a:solidFill>
                  <a:srgbClr val="373F4B"/>
                </a:solidFill>
                <a:latin typeface="Corbel" pitchFamily="34" charset="0"/>
                <a:cs typeface="Arial" panose="020B0604020202020204" pitchFamily="34" charset="0"/>
              </a:rPr>
              <a:t>Proc</a:t>
            </a:r>
            <a:r>
              <a:rPr lang="en-US" sz="1600" dirty="0" smtClean="0">
                <a:solidFill>
                  <a:srgbClr val="373F4B"/>
                </a:solidFill>
                <a:latin typeface="Corbel" pitchFamily="34" charset="0"/>
                <a:cs typeface="Arial" panose="020B0604020202020204" pitchFamily="34" charset="0"/>
              </a:rPr>
              <a:t> </a:t>
            </a:r>
            <a:r>
              <a:rPr lang="en-US" sz="1600" dirty="0" err="1" smtClean="0">
                <a:solidFill>
                  <a:srgbClr val="373F4B"/>
                </a:solidFill>
                <a:latin typeface="Corbel" pitchFamily="34" charset="0"/>
                <a:cs typeface="Arial" panose="020B0604020202020204" pitchFamily="34" charset="0"/>
              </a:rPr>
              <a:t>Natl</a:t>
            </a:r>
            <a:r>
              <a:rPr lang="en-US" sz="1600" dirty="0" smtClean="0">
                <a:solidFill>
                  <a:srgbClr val="373F4B"/>
                </a:solidFill>
                <a:latin typeface="Corbel" pitchFamily="34" charset="0"/>
                <a:cs typeface="Arial" panose="020B0604020202020204" pitchFamily="34" charset="0"/>
              </a:rPr>
              <a:t> </a:t>
            </a:r>
            <a:r>
              <a:rPr lang="en-US" sz="1600" dirty="0" err="1" smtClean="0">
                <a:solidFill>
                  <a:srgbClr val="373F4B"/>
                </a:solidFill>
                <a:latin typeface="Corbel" pitchFamily="34" charset="0"/>
                <a:cs typeface="Arial" panose="020B0604020202020204" pitchFamily="34" charset="0"/>
              </a:rPr>
              <a:t>Acad</a:t>
            </a:r>
            <a:r>
              <a:rPr lang="en-US" sz="1600" dirty="0" smtClean="0">
                <a:solidFill>
                  <a:srgbClr val="373F4B"/>
                </a:solidFill>
                <a:latin typeface="Corbel" pitchFamily="34" charset="0"/>
                <a:cs typeface="Arial" panose="020B0604020202020204" pitchFamily="34" charset="0"/>
              </a:rPr>
              <a:t> </a:t>
            </a:r>
            <a:r>
              <a:rPr lang="en-US" sz="1600" dirty="0" err="1" smtClean="0">
                <a:solidFill>
                  <a:srgbClr val="373F4B"/>
                </a:solidFill>
                <a:latin typeface="Corbel" pitchFamily="34" charset="0"/>
                <a:cs typeface="Arial" panose="020B0604020202020204" pitchFamily="34" charset="0"/>
              </a:rPr>
              <a:t>Sci</a:t>
            </a:r>
            <a:r>
              <a:rPr lang="en-US" sz="1600" dirty="0" smtClean="0">
                <a:solidFill>
                  <a:srgbClr val="373F4B"/>
                </a:solidFill>
                <a:latin typeface="Corbel" pitchFamily="34" charset="0"/>
                <a:cs typeface="Arial" panose="020B0604020202020204" pitchFamily="34" charset="0"/>
              </a:rPr>
              <a:t> 2019)</a:t>
            </a:r>
            <a:endParaRPr lang="en-US" sz="2800" dirty="0">
              <a:solidFill>
                <a:srgbClr val="373F4B"/>
              </a:solidFill>
              <a:latin typeface="Corbel" pitchFamily="34" charset="0"/>
              <a:cs typeface="Arial" panose="020B0604020202020204" pitchFamily="34" charset="0"/>
            </a:endParaRPr>
          </a:p>
          <a:p>
            <a:pPr marL="480060" indent="-457200" algn="l">
              <a:spcBef>
                <a:spcPts val="600"/>
              </a:spcBef>
              <a:buFont typeface="Wingdings" panose="05000000000000000000" pitchFamily="2" charset="2"/>
              <a:buChar char="§"/>
            </a:pPr>
            <a:r>
              <a:rPr lang="en-US" sz="2800" dirty="0" err="1" smtClean="0">
                <a:solidFill>
                  <a:srgbClr val="373F4B"/>
                </a:solidFill>
                <a:latin typeface="Corbel" pitchFamily="34" charset="0"/>
                <a:cs typeface="Arial" panose="020B0604020202020204" pitchFamily="34" charset="0"/>
              </a:rPr>
              <a:t>Vaping</a:t>
            </a:r>
            <a:r>
              <a:rPr lang="en-US" sz="2800" dirty="0" smtClean="0">
                <a:solidFill>
                  <a:srgbClr val="373F4B"/>
                </a:solidFill>
                <a:latin typeface="Corbel" pitchFamily="34" charset="0"/>
                <a:cs typeface="Arial" panose="020B0604020202020204" pitchFamily="34" charset="0"/>
              </a:rPr>
              <a:t> slows wound healing as much as smoking </a:t>
            </a:r>
            <a:r>
              <a:rPr lang="en-US" sz="1600" dirty="0" smtClean="0">
                <a:solidFill>
                  <a:srgbClr val="373F4B"/>
                </a:solidFill>
                <a:latin typeface="Corbel" pitchFamily="34" charset="0"/>
                <a:cs typeface="Arial" panose="020B0604020202020204" pitchFamily="34" charset="0"/>
              </a:rPr>
              <a:t>(</a:t>
            </a:r>
            <a:r>
              <a:rPr lang="en-US" sz="1600" dirty="0" err="1" smtClean="0">
                <a:solidFill>
                  <a:srgbClr val="373F4B"/>
                </a:solidFill>
                <a:latin typeface="Corbel" pitchFamily="34" charset="0"/>
                <a:cs typeface="Arial" panose="020B0604020202020204" pitchFamily="34" charset="0"/>
              </a:rPr>
              <a:t>Troiano</a:t>
            </a:r>
            <a:r>
              <a:rPr lang="en-US" sz="1600" dirty="0" smtClean="0">
                <a:solidFill>
                  <a:srgbClr val="373F4B"/>
                </a:solidFill>
                <a:latin typeface="Corbel" pitchFamily="34" charset="0"/>
                <a:cs typeface="Arial" panose="020B0604020202020204" pitchFamily="34" charset="0"/>
              </a:rPr>
              <a:t> </a:t>
            </a:r>
            <a:r>
              <a:rPr lang="en-US" sz="1600" smtClean="0">
                <a:solidFill>
                  <a:srgbClr val="373F4B"/>
                </a:solidFill>
                <a:latin typeface="Corbel" pitchFamily="34" charset="0"/>
                <a:cs typeface="Arial" panose="020B0604020202020204" pitchFamily="34" charset="0"/>
              </a:rPr>
              <a:t>et al. </a:t>
            </a:r>
            <a:r>
              <a:rPr lang="en-US" sz="1600" dirty="0" smtClean="0">
                <a:solidFill>
                  <a:srgbClr val="373F4B"/>
                </a:solidFill>
                <a:latin typeface="Corbel" pitchFamily="34" charset="0"/>
                <a:cs typeface="Arial" panose="020B0604020202020204" pitchFamily="34" charset="0"/>
              </a:rPr>
              <a:t>JAMA Facial </a:t>
            </a:r>
            <a:r>
              <a:rPr lang="en-US" sz="1600" dirty="0" err="1" smtClean="0">
                <a:solidFill>
                  <a:srgbClr val="373F4B"/>
                </a:solidFill>
                <a:latin typeface="Corbel" pitchFamily="34" charset="0"/>
                <a:cs typeface="Arial" panose="020B0604020202020204" pitchFamily="34" charset="0"/>
              </a:rPr>
              <a:t>Plast</a:t>
            </a:r>
            <a:r>
              <a:rPr lang="en-US" sz="1600" dirty="0" smtClean="0">
                <a:solidFill>
                  <a:srgbClr val="373F4B"/>
                </a:solidFill>
                <a:latin typeface="Corbel" pitchFamily="34" charset="0"/>
                <a:cs typeface="Arial" panose="020B0604020202020204" pitchFamily="34" charset="0"/>
              </a:rPr>
              <a:t> </a:t>
            </a:r>
            <a:r>
              <a:rPr lang="en-US" sz="1600" dirty="0" err="1" smtClean="0">
                <a:solidFill>
                  <a:srgbClr val="373F4B"/>
                </a:solidFill>
                <a:latin typeface="Corbel" pitchFamily="34" charset="0"/>
                <a:cs typeface="Arial" panose="020B0604020202020204" pitchFamily="34" charset="0"/>
              </a:rPr>
              <a:t>Surg</a:t>
            </a:r>
            <a:r>
              <a:rPr lang="en-US" sz="1600" dirty="0" smtClean="0">
                <a:solidFill>
                  <a:srgbClr val="373F4B"/>
                </a:solidFill>
                <a:latin typeface="Corbel" pitchFamily="34" charset="0"/>
                <a:cs typeface="Arial" panose="020B0604020202020204" pitchFamily="34" charset="0"/>
              </a:rPr>
              <a:t> 2019)</a:t>
            </a:r>
            <a:endParaRPr lang="en-US" sz="2800" dirty="0">
              <a:solidFill>
                <a:srgbClr val="373F4B"/>
              </a:solidFill>
              <a:latin typeface="Corbel" pitchFamily="34" charset="0"/>
              <a:cs typeface="Arial" panose="020B0604020202020204" pitchFamily="34" charset="0"/>
            </a:endParaRPr>
          </a:p>
          <a:p>
            <a:pPr marL="480060" indent="-457200" algn="l">
              <a:spcBef>
                <a:spcPts val="600"/>
              </a:spcBef>
              <a:buFont typeface="Wingdings" panose="05000000000000000000" pitchFamily="2" charset="2"/>
              <a:buChar char="§"/>
            </a:pPr>
            <a:r>
              <a:rPr lang="en-US" sz="2800" dirty="0" smtClean="0">
                <a:solidFill>
                  <a:srgbClr val="373F4B"/>
                </a:solidFill>
                <a:latin typeface="Corbel" pitchFamily="34" charset="0"/>
                <a:cs typeface="Arial" panose="020B0604020202020204" pitchFamily="34" charset="0"/>
              </a:rPr>
              <a:t>Current knowledge of population effects is insufficient to determine whether the respiratory health effects of e-cigarettes are less than those of combustible tobacco products </a:t>
            </a:r>
            <a:r>
              <a:rPr lang="en-US" sz="1600" dirty="0" smtClean="0">
                <a:solidFill>
                  <a:srgbClr val="373F4B"/>
                </a:solidFill>
                <a:latin typeface="Corbel" pitchFamily="34" charset="0"/>
                <a:cs typeface="Arial" panose="020B0604020202020204" pitchFamily="34" charset="0"/>
              </a:rPr>
              <a:t>(</a:t>
            </a:r>
            <a:r>
              <a:rPr lang="en-US" sz="1600" dirty="0" err="1" smtClean="0">
                <a:solidFill>
                  <a:srgbClr val="373F4B"/>
                </a:solidFill>
                <a:latin typeface="Corbel" pitchFamily="34" charset="0"/>
                <a:cs typeface="Arial" panose="020B0604020202020204" pitchFamily="34" charset="0"/>
              </a:rPr>
              <a:t>Gotts</a:t>
            </a:r>
            <a:r>
              <a:rPr lang="en-US" sz="1600" dirty="0" smtClean="0">
                <a:solidFill>
                  <a:srgbClr val="373F4B"/>
                </a:solidFill>
                <a:latin typeface="Corbel" pitchFamily="34" charset="0"/>
                <a:cs typeface="Arial" panose="020B0604020202020204" pitchFamily="34" charset="0"/>
              </a:rPr>
              <a:t> et al. BMJ 2019)</a:t>
            </a:r>
            <a:endParaRPr lang="en-US" sz="1600" dirty="0">
              <a:solidFill>
                <a:srgbClr val="373F4B"/>
              </a:solidFill>
              <a:latin typeface="Corbel" pitchFamily="34" charset="0"/>
              <a:cs typeface="Arial" panose="020B0604020202020204" pitchFamily="34" charset="0"/>
            </a:endParaRPr>
          </a:p>
          <a:p>
            <a:pPr marL="480060" indent="-457200" algn="l">
              <a:spcBef>
                <a:spcPts val="600"/>
              </a:spcBef>
              <a:buFont typeface="Wingdings" panose="05000000000000000000" pitchFamily="2" charset="2"/>
              <a:buChar char="§"/>
            </a:pPr>
            <a:endParaRPr lang="en-US" dirty="0" smtClean="0">
              <a:solidFill>
                <a:srgbClr val="373F4B"/>
              </a:solidFill>
              <a:latin typeface="Corbel" pitchFamily="34" charset="0"/>
              <a:cs typeface="Arial" panose="020B0604020202020204" pitchFamily="34" charset="0"/>
            </a:endParaRPr>
          </a:p>
          <a:p>
            <a:pPr marL="22860" algn="l">
              <a:spcBef>
                <a:spcPts val="600"/>
              </a:spcBef>
            </a:pPr>
            <a:endParaRPr lang="en-US" dirty="0" smtClean="0">
              <a:solidFill>
                <a:srgbClr val="373F4B"/>
              </a:solidFill>
              <a:latin typeface="Source Sans Pro"/>
              <a:cs typeface="Arial" panose="020B0604020202020204" pitchFamily="34" charset="0"/>
            </a:endParaRPr>
          </a:p>
          <a:p>
            <a:pPr marL="0" lvl="1" algn="l">
              <a:spcBef>
                <a:spcPts val="0"/>
              </a:spcBef>
            </a:pPr>
            <a:endParaRPr lang="en-US" sz="800" b="1" dirty="0">
              <a:solidFill>
                <a:srgbClr val="373F4B"/>
              </a:solidFill>
              <a:latin typeface="Corbel" panose="020B0503020204020204" pitchFamily="34" charset="0"/>
              <a:cs typeface="Arial" panose="020B0604020202020204" pitchFamily="34" charset="0"/>
            </a:endParaRPr>
          </a:p>
        </p:txBody>
      </p:sp>
      <p:sp>
        <p:nvSpPr>
          <p:cNvPr id="8" name="Title 1"/>
          <p:cNvSpPr>
            <a:spLocks noGrp="1"/>
          </p:cNvSpPr>
          <p:nvPr>
            <p:ph type="title"/>
          </p:nvPr>
        </p:nvSpPr>
        <p:spPr>
          <a:xfrm>
            <a:off x="609600" y="1447800"/>
            <a:ext cx="8077200" cy="762000"/>
          </a:xfrm>
        </p:spPr>
        <p:txBody>
          <a:bodyPr/>
          <a:lstStyle/>
          <a:p>
            <a:pPr algn="ctr"/>
            <a:r>
              <a:rPr lang="en-US" dirty="0" smtClean="0"/>
              <a:t>Recent studies to give us pause</a:t>
            </a:r>
            <a:endParaRPr lang="en-US" dirty="0"/>
          </a:p>
        </p:txBody>
      </p:sp>
    </p:spTree>
    <p:extLst>
      <p:ext uri="{BB962C8B-B14F-4D97-AF65-F5344CB8AC3E}">
        <p14:creationId xmlns:p14="http://schemas.microsoft.com/office/powerpoint/2010/main" val="392068086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993E3C95-DF85-475F-B515-04A815747F0D}" type="slidenum">
              <a:rPr lang="en-US" smtClean="0">
                <a:solidFill>
                  <a:srgbClr val="FDFDFE"/>
                </a:solidFill>
              </a:rPr>
              <a:pPr>
                <a:defRPr/>
              </a:pPr>
              <a:t>11</a:t>
            </a:fld>
            <a:endParaRPr lang="en-US" dirty="0">
              <a:solidFill>
                <a:srgbClr val="FDFDFE"/>
              </a:solidFill>
            </a:endParaRPr>
          </a:p>
        </p:txBody>
      </p:sp>
      <p:sp>
        <p:nvSpPr>
          <p:cNvPr id="7" name="Rectangle 6"/>
          <p:cNvSpPr/>
          <p:nvPr/>
        </p:nvSpPr>
        <p:spPr>
          <a:xfrm>
            <a:off x="533400" y="2274947"/>
            <a:ext cx="8077200" cy="3949799"/>
          </a:xfrm>
          <a:prstGeom prst="rect">
            <a:avLst/>
          </a:prstGeom>
        </p:spPr>
        <p:txBody>
          <a:bodyPr wrap="square">
            <a:spAutoFit/>
          </a:bodyPr>
          <a:lstStyle/>
          <a:p>
            <a:pPr marL="548640" indent="-457200" algn="l">
              <a:spcBef>
                <a:spcPts val="400"/>
              </a:spcBef>
              <a:buFont typeface="Wingdings" panose="05000000000000000000" pitchFamily="2" charset="2"/>
              <a:buChar char="§"/>
            </a:pPr>
            <a:r>
              <a:rPr lang="en-US" sz="2800" dirty="0" smtClean="0">
                <a:solidFill>
                  <a:srgbClr val="373F4B"/>
                </a:solidFill>
                <a:latin typeface="Corbel" panose="020B0503020204020204" pitchFamily="34" charset="0"/>
              </a:rPr>
              <a:t>Chemicals for flavorings </a:t>
            </a:r>
            <a:r>
              <a:rPr lang="en-US" sz="2800" dirty="0">
                <a:solidFill>
                  <a:srgbClr val="373F4B"/>
                </a:solidFill>
                <a:latin typeface="Corbel" panose="020B0503020204020204" pitchFamily="34" charset="0"/>
              </a:rPr>
              <a:t>like clove, mint and vanilla </a:t>
            </a:r>
            <a:r>
              <a:rPr lang="en-US" sz="2800" dirty="0" smtClean="0">
                <a:solidFill>
                  <a:srgbClr val="373F4B"/>
                </a:solidFill>
                <a:latin typeface="Corbel" panose="020B0503020204020204" pitchFamily="34" charset="0"/>
              </a:rPr>
              <a:t>can </a:t>
            </a:r>
            <a:r>
              <a:rPr lang="en-US" sz="2800" dirty="0">
                <a:solidFill>
                  <a:srgbClr val="373F4B"/>
                </a:solidFill>
                <a:latin typeface="Corbel" panose="020B0503020204020204" pitchFamily="34" charset="0"/>
              </a:rPr>
              <a:t>harm blood vessel cells that help keep the heart </a:t>
            </a:r>
            <a:r>
              <a:rPr lang="en-US" sz="2800" dirty="0" smtClean="0">
                <a:solidFill>
                  <a:srgbClr val="373F4B"/>
                </a:solidFill>
                <a:latin typeface="Corbel" panose="020B0503020204020204" pitchFamily="34" charset="0"/>
              </a:rPr>
              <a:t>healthy </a:t>
            </a:r>
            <a:r>
              <a:rPr lang="en-US" sz="1600" dirty="0" smtClean="0">
                <a:solidFill>
                  <a:srgbClr val="373F4B"/>
                </a:solidFill>
                <a:latin typeface="Corbel" panose="020B0503020204020204" pitchFamily="34" charset="0"/>
              </a:rPr>
              <a:t>(</a:t>
            </a:r>
            <a:r>
              <a:rPr lang="en-US" sz="1600" dirty="0" err="1" smtClean="0">
                <a:solidFill>
                  <a:srgbClr val="373F4B"/>
                </a:solidFill>
                <a:latin typeface="Corbel" panose="020B0503020204020204" pitchFamily="34" charset="0"/>
              </a:rPr>
              <a:t>Fetterman</a:t>
            </a:r>
            <a:r>
              <a:rPr lang="en-US" sz="1600" dirty="0" smtClean="0">
                <a:solidFill>
                  <a:srgbClr val="373F4B"/>
                </a:solidFill>
                <a:latin typeface="Corbel" panose="020B0503020204020204" pitchFamily="34" charset="0"/>
              </a:rPr>
              <a:t> et al. </a:t>
            </a:r>
            <a:r>
              <a:rPr lang="en-US" sz="1600" dirty="0" err="1" smtClean="0">
                <a:solidFill>
                  <a:srgbClr val="373F4B"/>
                </a:solidFill>
                <a:latin typeface="Corbel" panose="020B0503020204020204" pitchFamily="34" charset="0"/>
              </a:rPr>
              <a:t>Arterioscler</a:t>
            </a:r>
            <a:r>
              <a:rPr lang="en-US" sz="1600" dirty="0" smtClean="0">
                <a:solidFill>
                  <a:srgbClr val="373F4B"/>
                </a:solidFill>
                <a:latin typeface="Corbel" panose="020B0503020204020204" pitchFamily="34" charset="0"/>
              </a:rPr>
              <a:t> </a:t>
            </a:r>
            <a:r>
              <a:rPr lang="en-US" sz="1600" dirty="0" err="1" smtClean="0">
                <a:solidFill>
                  <a:srgbClr val="373F4B"/>
                </a:solidFill>
                <a:latin typeface="Corbel" panose="020B0503020204020204" pitchFamily="34" charset="0"/>
              </a:rPr>
              <a:t>Thromb</a:t>
            </a:r>
            <a:r>
              <a:rPr lang="en-US" sz="1600" dirty="0" smtClean="0">
                <a:solidFill>
                  <a:srgbClr val="373F4B"/>
                </a:solidFill>
                <a:latin typeface="Corbel" panose="020B0503020204020204" pitchFamily="34" charset="0"/>
              </a:rPr>
              <a:t> </a:t>
            </a:r>
            <a:r>
              <a:rPr lang="en-US" sz="1600" dirty="0" err="1" smtClean="0">
                <a:solidFill>
                  <a:srgbClr val="373F4B"/>
                </a:solidFill>
                <a:latin typeface="Corbel" panose="020B0503020204020204" pitchFamily="34" charset="0"/>
              </a:rPr>
              <a:t>Vasc</a:t>
            </a:r>
            <a:r>
              <a:rPr lang="en-US" sz="1600" dirty="0" smtClean="0">
                <a:solidFill>
                  <a:srgbClr val="373F4B"/>
                </a:solidFill>
                <a:latin typeface="Corbel" panose="020B0503020204020204" pitchFamily="34" charset="0"/>
              </a:rPr>
              <a:t> Bio 2018)</a:t>
            </a:r>
          </a:p>
          <a:p>
            <a:pPr marL="891540" lvl="1" indent="-342900" algn="l">
              <a:spcBef>
                <a:spcPts val="400"/>
              </a:spcBef>
              <a:buFont typeface="Wingdings" pitchFamily="2" charset="2"/>
              <a:buChar char="§"/>
            </a:pPr>
            <a:r>
              <a:rPr lang="en-US" dirty="0">
                <a:solidFill>
                  <a:srgbClr val="373F4B"/>
                </a:solidFill>
                <a:latin typeface="Corbel" panose="020B0503020204020204" pitchFamily="34" charset="0"/>
              </a:rPr>
              <a:t>C</a:t>
            </a:r>
            <a:r>
              <a:rPr lang="en-US" dirty="0" smtClean="0">
                <a:solidFill>
                  <a:srgbClr val="373F4B"/>
                </a:solidFill>
                <a:latin typeface="Corbel" panose="020B0503020204020204" pitchFamily="34" charset="0"/>
              </a:rPr>
              <a:t>hemicals </a:t>
            </a:r>
            <a:r>
              <a:rPr lang="en-US" dirty="0">
                <a:solidFill>
                  <a:srgbClr val="373F4B"/>
                </a:solidFill>
                <a:latin typeface="Corbel" panose="020B0503020204020204" pitchFamily="34" charset="0"/>
              </a:rPr>
              <a:t>cause harm separate from the known harms caused by </a:t>
            </a:r>
            <a:r>
              <a:rPr lang="en-US" dirty="0" smtClean="0">
                <a:solidFill>
                  <a:srgbClr val="373F4B"/>
                </a:solidFill>
                <a:latin typeface="Corbel" panose="020B0503020204020204" pitchFamily="34" charset="0"/>
              </a:rPr>
              <a:t>tobacco</a:t>
            </a:r>
          </a:p>
          <a:p>
            <a:pPr marL="548640" indent="-457200" algn="l">
              <a:spcBef>
                <a:spcPts val="400"/>
              </a:spcBef>
              <a:buFont typeface="Wingdings" panose="05000000000000000000" pitchFamily="2" charset="2"/>
              <a:buChar char="§"/>
            </a:pPr>
            <a:r>
              <a:rPr lang="en-US" sz="2800" dirty="0" smtClean="0">
                <a:solidFill>
                  <a:srgbClr val="373F4B"/>
                </a:solidFill>
                <a:latin typeface="Corbel" panose="020B0503020204020204" pitchFamily="34" charset="0"/>
              </a:rPr>
              <a:t>A </a:t>
            </a:r>
            <a:r>
              <a:rPr lang="en-US" sz="2800" dirty="0">
                <a:solidFill>
                  <a:srgbClr val="373F4B"/>
                </a:solidFill>
                <a:latin typeface="Corbel" panose="020B0503020204020204" pitchFamily="34" charset="0"/>
              </a:rPr>
              <a:t>sample </a:t>
            </a:r>
            <a:r>
              <a:rPr lang="en-US" sz="2800" dirty="0" smtClean="0">
                <a:solidFill>
                  <a:srgbClr val="373F4B"/>
                </a:solidFill>
                <a:latin typeface="Corbel" panose="020B0503020204020204" pitchFamily="34" charset="0"/>
              </a:rPr>
              <a:t>of electronic </a:t>
            </a:r>
            <a:r>
              <a:rPr lang="en-US" sz="2800" dirty="0">
                <a:solidFill>
                  <a:srgbClr val="373F4B"/>
                </a:solidFill>
                <a:latin typeface="Corbel" panose="020B0503020204020204" pitchFamily="34" charset="0"/>
              </a:rPr>
              <a:t>cigarette and smokeless tobacco products </a:t>
            </a:r>
            <a:r>
              <a:rPr lang="en-US" sz="2800" dirty="0" smtClean="0">
                <a:solidFill>
                  <a:srgbClr val="373F4B"/>
                </a:solidFill>
                <a:latin typeface="Corbel" panose="020B0503020204020204" pitchFamily="34" charset="0"/>
              </a:rPr>
              <a:t>had high </a:t>
            </a:r>
            <a:r>
              <a:rPr lang="en-US" sz="2800" dirty="0">
                <a:solidFill>
                  <a:srgbClr val="373F4B"/>
                </a:solidFill>
                <a:latin typeface="Corbel" panose="020B0503020204020204" pitchFamily="34" charset="0"/>
              </a:rPr>
              <a:t>levels of </a:t>
            </a:r>
            <a:r>
              <a:rPr lang="en-US" sz="2800" dirty="0" smtClean="0">
                <a:solidFill>
                  <a:srgbClr val="373F4B"/>
                </a:solidFill>
                <a:latin typeface="Corbel" panose="020B0503020204020204" pitchFamily="34" charset="0"/>
              </a:rPr>
              <a:t>the </a:t>
            </a:r>
            <a:r>
              <a:rPr lang="en-US" sz="2800" dirty="0">
                <a:solidFill>
                  <a:srgbClr val="373F4B"/>
                </a:solidFill>
                <a:latin typeface="Corbel" panose="020B0503020204020204" pitchFamily="34" charset="0"/>
              </a:rPr>
              <a:t>mint oil </a:t>
            </a:r>
            <a:r>
              <a:rPr lang="en-US" sz="2800" dirty="0" smtClean="0">
                <a:solidFill>
                  <a:srgbClr val="373F4B"/>
                </a:solidFill>
                <a:latin typeface="Corbel" panose="020B0503020204020204" pitchFamily="34" charset="0"/>
              </a:rPr>
              <a:t>constituent </a:t>
            </a:r>
            <a:r>
              <a:rPr lang="en-US" sz="2800" dirty="0" err="1" smtClean="0">
                <a:solidFill>
                  <a:srgbClr val="373F4B"/>
                </a:solidFill>
                <a:latin typeface="Corbel" panose="020B0503020204020204" pitchFamily="34" charset="0"/>
              </a:rPr>
              <a:t>pulegone</a:t>
            </a:r>
            <a:r>
              <a:rPr lang="en-US" sz="2800" dirty="0" smtClean="0">
                <a:solidFill>
                  <a:srgbClr val="373F4B"/>
                </a:solidFill>
                <a:latin typeface="Corbel" panose="020B0503020204020204" pitchFamily="34" charset="0"/>
              </a:rPr>
              <a:t>, </a:t>
            </a:r>
            <a:r>
              <a:rPr lang="en-US" sz="2800" dirty="0">
                <a:solidFill>
                  <a:srgbClr val="373F4B"/>
                </a:solidFill>
                <a:latin typeface="Corbel" panose="020B0503020204020204" pitchFamily="34" charset="0"/>
              </a:rPr>
              <a:t>banned as a food additive in the U.S. </a:t>
            </a:r>
            <a:r>
              <a:rPr lang="en-US" sz="2800" dirty="0" smtClean="0">
                <a:solidFill>
                  <a:srgbClr val="373F4B"/>
                </a:solidFill>
                <a:latin typeface="Corbel" panose="020B0503020204020204" pitchFamily="34" charset="0"/>
              </a:rPr>
              <a:t>in 2018 </a:t>
            </a:r>
            <a:r>
              <a:rPr lang="en-US" sz="1600" dirty="0" smtClean="0">
                <a:solidFill>
                  <a:srgbClr val="373F4B"/>
                </a:solidFill>
                <a:latin typeface="Corbel" panose="020B0503020204020204" pitchFamily="34" charset="0"/>
              </a:rPr>
              <a:t>(</a:t>
            </a:r>
            <a:r>
              <a:rPr lang="en-US" sz="1600" dirty="0" err="1" smtClean="0">
                <a:solidFill>
                  <a:srgbClr val="373F4B"/>
                </a:solidFill>
                <a:latin typeface="Corbel" panose="020B0503020204020204" pitchFamily="34" charset="0"/>
              </a:rPr>
              <a:t>Jabba</a:t>
            </a:r>
            <a:r>
              <a:rPr lang="en-US" sz="1600" dirty="0" smtClean="0">
                <a:solidFill>
                  <a:srgbClr val="373F4B"/>
                </a:solidFill>
                <a:latin typeface="Corbel" panose="020B0503020204020204" pitchFamily="34" charset="0"/>
              </a:rPr>
              <a:t> &amp; </a:t>
            </a:r>
            <a:r>
              <a:rPr lang="en-US" sz="1600" dirty="0" err="1" smtClean="0">
                <a:solidFill>
                  <a:srgbClr val="373F4B"/>
                </a:solidFill>
                <a:latin typeface="Corbel" panose="020B0503020204020204" pitchFamily="34" charset="0"/>
              </a:rPr>
              <a:t>Jordt</a:t>
            </a:r>
            <a:r>
              <a:rPr lang="en-US" sz="1600" dirty="0" smtClean="0">
                <a:solidFill>
                  <a:srgbClr val="373F4B"/>
                </a:solidFill>
                <a:latin typeface="Corbel" panose="020B0503020204020204" pitchFamily="34" charset="0"/>
              </a:rPr>
              <a:t> JAMA Intern Med 2019)</a:t>
            </a:r>
          </a:p>
        </p:txBody>
      </p:sp>
      <p:sp>
        <p:nvSpPr>
          <p:cNvPr id="8" name="Title 1"/>
          <p:cNvSpPr>
            <a:spLocks noGrp="1"/>
          </p:cNvSpPr>
          <p:nvPr>
            <p:ph type="title"/>
          </p:nvPr>
        </p:nvSpPr>
        <p:spPr>
          <a:xfrm>
            <a:off x="609600" y="1447800"/>
            <a:ext cx="8077200" cy="762000"/>
          </a:xfrm>
        </p:spPr>
        <p:txBody>
          <a:bodyPr/>
          <a:lstStyle/>
          <a:p>
            <a:pPr algn="ctr"/>
            <a:r>
              <a:rPr lang="en-US" dirty="0" smtClean="0"/>
              <a:t>Recent studies to give us pause</a:t>
            </a:r>
            <a:endParaRPr lang="en-US" dirty="0"/>
          </a:p>
        </p:txBody>
      </p:sp>
    </p:spTree>
    <p:extLst>
      <p:ext uri="{BB962C8B-B14F-4D97-AF65-F5344CB8AC3E}">
        <p14:creationId xmlns:p14="http://schemas.microsoft.com/office/powerpoint/2010/main" val="151214107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993E3C95-DF85-475F-B515-04A815747F0D}" type="slidenum">
              <a:rPr lang="en-US" smtClean="0">
                <a:solidFill>
                  <a:srgbClr val="FDFDFE"/>
                </a:solidFill>
              </a:rPr>
              <a:pPr>
                <a:defRPr/>
              </a:pPr>
              <a:t>12</a:t>
            </a:fld>
            <a:endParaRPr lang="en-US" dirty="0">
              <a:solidFill>
                <a:srgbClr val="FDFDFE"/>
              </a:solidFill>
            </a:endParaRPr>
          </a:p>
        </p:txBody>
      </p:sp>
      <p:sp>
        <p:nvSpPr>
          <p:cNvPr id="7" name="Rectangle 6"/>
          <p:cNvSpPr/>
          <p:nvPr/>
        </p:nvSpPr>
        <p:spPr>
          <a:xfrm>
            <a:off x="533400" y="2274947"/>
            <a:ext cx="8077200" cy="5832365"/>
          </a:xfrm>
          <a:prstGeom prst="rect">
            <a:avLst/>
          </a:prstGeom>
        </p:spPr>
        <p:txBody>
          <a:bodyPr wrap="square">
            <a:spAutoFit/>
          </a:bodyPr>
          <a:lstStyle/>
          <a:p>
            <a:pPr marL="480060" indent="-457200" algn="l">
              <a:spcBef>
                <a:spcPts val="600"/>
              </a:spcBef>
              <a:buFont typeface="Wingdings" pitchFamily="2" charset="2"/>
              <a:buChar char="§"/>
            </a:pPr>
            <a:r>
              <a:rPr lang="en-US" sz="2800" dirty="0" smtClean="0">
                <a:solidFill>
                  <a:srgbClr val="373F4B"/>
                </a:solidFill>
                <a:latin typeface="Corbel" pitchFamily="34" charset="0"/>
                <a:cs typeface="Arial" panose="020B0604020202020204" pitchFamily="34" charset="0"/>
              </a:rPr>
              <a:t>… </a:t>
            </a:r>
            <a:r>
              <a:rPr lang="en-US" sz="2800" i="1" dirty="0" smtClean="0">
                <a:solidFill>
                  <a:srgbClr val="373F4B"/>
                </a:solidFill>
                <a:latin typeface="Corbel" pitchFamily="34" charset="0"/>
                <a:cs typeface="Arial" panose="020B0604020202020204" pitchFamily="34" charset="0"/>
              </a:rPr>
              <a:t>that </a:t>
            </a:r>
            <a:r>
              <a:rPr lang="en-US" sz="2800" i="1" dirty="0" err="1" smtClean="0">
                <a:solidFill>
                  <a:srgbClr val="373F4B"/>
                </a:solidFill>
                <a:latin typeface="Corbel" pitchFamily="34" charset="0"/>
                <a:cs typeface="Arial" panose="020B0604020202020204" pitchFamily="34" charset="0"/>
              </a:rPr>
              <a:t>vaping</a:t>
            </a:r>
            <a:r>
              <a:rPr lang="en-US" sz="2800" i="1" dirty="0" smtClean="0">
                <a:solidFill>
                  <a:srgbClr val="373F4B"/>
                </a:solidFill>
                <a:latin typeface="Corbel" pitchFamily="34" charset="0"/>
                <a:cs typeface="Arial" panose="020B0604020202020204" pitchFamily="34" charset="0"/>
              </a:rPr>
              <a:t> is 95% safer than smoking</a:t>
            </a:r>
            <a:r>
              <a:rPr lang="en-US" sz="2800" dirty="0" smtClean="0">
                <a:solidFill>
                  <a:srgbClr val="373F4B"/>
                </a:solidFill>
                <a:latin typeface="Corbel" pitchFamily="34" charset="0"/>
                <a:cs typeface="Arial" panose="020B0604020202020204" pitchFamily="34" charset="0"/>
              </a:rPr>
              <a:t> </a:t>
            </a:r>
            <a:r>
              <a:rPr lang="en-US" sz="1600" dirty="0" smtClean="0">
                <a:solidFill>
                  <a:srgbClr val="373F4B"/>
                </a:solidFill>
                <a:latin typeface="Corbel" pitchFamily="34" charset="0"/>
                <a:cs typeface="Arial" panose="020B0604020202020204" pitchFamily="34" charset="0"/>
              </a:rPr>
              <a:t>(Nutt et al. </a:t>
            </a:r>
            <a:r>
              <a:rPr lang="en-US" sz="1600" dirty="0" err="1" smtClean="0">
                <a:solidFill>
                  <a:srgbClr val="373F4B"/>
                </a:solidFill>
                <a:latin typeface="Corbel" pitchFamily="34" charset="0"/>
                <a:cs typeface="Arial" panose="020B0604020202020204" pitchFamily="34" charset="0"/>
              </a:rPr>
              <a:t>Eur</a:t>
            </a:r>
            <a:r>
              <a:rPr lang="en-US" sz="1600" dirty="0" smtClean="0">
                <a:solidFill>
                  <a:srgbClr val="373F4B"/>
                </a:solidFill>
                <a:latin typeface="Corbel" pitchFamily="34" charset="0"/>
                <a:cs typeface="Arial" panose="020B0604020202020204" pitchFamily="34" charset="0"/>
              </a:rPr>
              <a:t> Addict Res 2014)</a:t>
            </a:r>
          </a:p>
          <a:p>
            <a:pPr marL="822960" lvl="1" indent="-342900" algn="l">
              <a:spcBef>
                <a:spcPts val="600"/>
              </a:spcBef>
              <a:buFont typeface="Wingdings" panose="05000000000000000000" pitchFamily="2" charset="2"/>
              <a:buChar char="§"/>
            </a:pPr>
            <a:r>
              <a:rPr lang="en-US" dirty="0">
                <a:solidFill>
                  <a:srgbClr val="373F4B"/>
                </a:solidFill>
                <a:latin typeface="Corbel" pitchFamily="34" charset="0"/>
                <a:cs typeface="Arial" panose="020B0604020202020204" pitchFamily="34" charset="0"/>
              </a:rPr>
              <a:t>N</a:t>
            </a:r>
            <a:r>
              <a:rPr lang="en-US" dirty="0" smtClean="0">
                <a:solidFill>
                  <a:srgbClr val="373F4B"/>
                </a:solidFill>
                <a:latin typeface="Corbel" pitchFamily="34" charset="0"/>
                <a:cs typeface="Arial" panose="020B0604020202020204" pitchFamily="34" charset="0"/>
              </a:rPr>
              <a:t>ot a scientifically proven number</a:t>
            </a:r>
          </a:p>
          <a:p>
            <a:pPr marL="822960" lvl="1" indent="-342900" algn="l">
              <a:spcBef>
                <a:spcPts val="600"/>
              </a:spcBef>
              <a:buFont typeface="Wingdings" panose="05000000000000000000" pitchFamily="2" charset="2"/>
              <a:buChar char="§"/>
            </a:pPr>
            <a:r>
              <a:rPr lang="en-US" dirty="0" smtClean="0">
                <a:solidFill>
                  <a:srgbClr val="373F4B"/>
                </a:solidFill>
                <a:latin typeface="Corbel" pitchFamily="34" charset="0"/>
                <a:cs typeface="Arial" panose="020B0604020202020204" pitchFamily="34" charset="0"/>
              </a:rPr>
              <a:t>Controversial in the public health community</a:t>
            </a:r>
          </a:p>
          <a:p>
            <a:pPr marL="480060" indent="-457200" algn="l">
              <a:spcBef>
                <a:spcPts val="600"/>
              </a:spcBef>
              <a:buFont typeface="Wingdings" pitchFamily="2" charset="2"/>
              <a:buChar char="§"/>
            </a:pPr>
            <a:r>
              <a:rPr lang="en-US" sz="2800" dirty="0" smtClean="0">
                <a:solidFill>
                  <a:srgbClr val="373F4B"/>
                </a:solidFill>
                <a:latin typeface="Corbel" pitchFamily="34" charset="0"/>
                <a:cs typeface="Arial" panose="020B0604020202020204" pitchFamily="34" charset="0"/>
              </a:rPr>
              <a:t>… </a:t>
            </a:r>
            <a:r>
              <a:rPr lang="en-US" sz="2800" i="1" dirty="0" smtClean="0">
                <a:solidFill>
                  <a:srgbClr val="373F4B"/>
                </a:solidFill>
                <a:latin typeface="Corbel" pitchFamily="34" charset="0"/>
                <a:cs typeface="Arial" panose="020B0604020202020204" pitchFamily="34" charset="0"/>
              </a:rPr>
              <a:t>people using e-cigarettes are more successful in quitting cigarettes compared to people using NRT </a:t>
            </a:r>
            <a:r>
              <a:rPr lang="en-US" sz="1600" dirty="0" smtClean="0">
                <a:solidFill>
                  <a:srgbClr val="373F4B"/>
                </a:solidFill>
                <a:latin typeface="Corbel" pitchFamily="34" charset="0"/>
                <a:cs typeface="Arial" panose="020B0604020202020204" pitchFamily="34" charset="0"/>
              </a:rPr>
              <a:t>(</a:t>
            </a:r>
            <a:r>
              <a:rPr lang="en-US" sz="1600" dirty="0" err="1" smtClean="0">
                <a:solidFill>
                  <a:srgbClr val="373F4B"/>
                </a:solidFill>
                <a:latin typeface="Corbel" pitchFamily="34" charset="0"/>
                <a:cs typeface="Arial" panose="020B0604020202020204" pitchFamily="34" charset="0"/>
              </a:rPr>
              <a:t>Hajek</a:t>
            </a:r>
            <a:r>
              <a:rPr lang="en-US" sz="1600" dirty="0" smtClean="0">
                <a:solidFill>
                  <a:srgbClr val="373F4B"/>
                </a:solidFill>
                <a:latin typeface="Corbel" pitchFamily="34" charset="0"/>
                <a:cs typeface="Arial" panose="020B0604020202020204" pitchFamily="34" charset="0"/>
              </a:rPr>
              <a:t> et al. NEJM 2019)</a:t>
            </a:r>
          </a:p>
          <a:p>
            <a:pPr marL="937260" lvl="1" indent="-457200" algn="l">
              <a:spcBef>
                <a:spcPts val="600"/>
              </a:spcBef>
              <a:buFont typeface="Wingdings" pitchFamily="2" charset="2"/>
              <a:buChar char="§"/>
            </a:pPr>
            <a:r>
              <a:rPr lang="en-US" dirty="0" smtClean="0">
                <a:solidFill>
                  <a:srgbClr val="373F4B"/>
                </a:solidFill>
                <a:latin typeface="Corbel" pitchFamily="34" charset="0"/>
                <a:cs typeface="Arial" panose="020B0604020202020204" pitchFamily="34" charset="0"/>
              </a:rPr>
              <a:t>RCT in the UK; 18 mg/mL nicotine for e-cigarettes</a:t>
            </a:r>
          </a:p>
          <a:p>
            <a:pPr marL="937260" lvl="1" indent="-457200" algn="l">
              <a:spcBef>
                <a:spcPts val="600"/>
              </a:spcBef>
              <a:buFont typeface="Wingdings" pitchFamily="2" charset="2"/>
              <a:buChar char="§"/>
            </a:pPr>
            <a:r>
              <a:rPr lang="en-US" dirty="0" smtClean="0">
                <a:solidFill>
                  <a:srgbClr val="373F4B"/>
                </a:solidFill>
                <a:latin typeface="Corbel" pitchFamily="34" charset="0"/>
                <a:cs typeface="Arial" panose="020B0604020202020204" pitchFamily="34" charset="0"/>
              </a:rPr>
              <a:t>1-year abstinence rates: e-cig = 18%, NRT = 9.9%</a:t>
            </a:r>
          </a:p>
          <a:p>
            <a:pPr marL="937260" lvl="1" indent="-457200" algn="l">
              <a:spcBef>
                <a:spcPts val="600"/>
              </a:spcBef>
              <a:buFont typeface="Wingdings" pitchFamily="2" charset="2"/>
              <a:buChar char="§"/>
            </a:pPr>
            <a:r>
              <a:rPr lang="en-US" dirty="0" smtClean="0">
                <a:solidFill>
                  <a:srgbClr val="373F4B"/>
                </a:solidFill>
                <a:latin typeface="Corbel" pitchFamily="34" charset="0"/>
                <a:cs typeface="Arial" panose="020B0604020202020204" pitchFamily="34" charset="0"/>
              </a:rPr>
              <a:t>Use after 1 year: e-cig = 80%, NRT = 9%</a:t>
            </a:r>
          </a:p>
          <a:p>
            <a:pPr marL="480060" indent="-457200" algn="l">
              <a:spcBef>
                <a:spcPts val="600"/>
              </a:spcBef>
              <a:buFont typeface="Wingdings" pitchFamily="2" charset="2"/>
              <a:buChar char="§"/>
            </a:pPr>
            <a:endParaRPr lang="en-US" dirty="0">
              <a:solidFill>
                <a:srgbClr val="373F4B"/>
              </a:solidFill>
              <a:latin typeface="Corbel" pitchFamily="34" charset="0"/>
              <a:cs typeface="Arial" panose="020B0604020202020204" pitchFamily="34" charset="0"/>
            </a:endParaRPr>
          </a:p>
          <a:p>
            <a:pPr marL="480060" indent="-457200" algn="l">
              <a:spcBef>
                <a:spcPts val="600"/>
              </a:spcBef>
              <a:buFont typeface="Wingdings" pitchFamily="2" charset="2"/>
              <a:buChar char="§"/>
            </a:pPr>
            <a:endParaRPr lang="en-US" dirty="0" smtClean="0">
              <a:solidFill>
                <a:srgbClr val="373F4B"/>
              </a:solidFill>
              <a:latin typeface="Corbel" pitchFamily="34" charset="0"/>
              <a:cs typeface="Arial" panose="020B0604020202020204" pitchFamily="34" charset="0"/>
            </a:endParaRPr>
          </a:p>
          <a:p>
            <a:pPr marL="22860" algn="l">
              <a:spcBef>
                <a:spcPts val="600"/>
              </a:spcBef>
            </a:pPr>
            <a:endParaRPr lang="en-US" dirty="0" smtClean="0">
              <a:solidFill>
                <a:srgbClr val="373F4B"/>
              </a:solidFill>
              <a:latin typeface="Source Sans Pro"/>
              <a:cs typeface="Arial" panose="020B0604020202020204" pitchFamily="34" charset="0"/>
            </a:endParaRPr>
          </a:p>
          <a:p>
            <a:pPr marL="0" lvl="1" algn="l">
              <a:spcBef>
                <a:spcPts val="0"/>
              </a:spcBef>
            </a:pPr>
            <a:endParaRPr lang="en-US" sz="800" b="1" dirty="0">
              <a:solidFill>
                <a:srgbClr val="373F4B"/>
              </a:solidFill>
              <a:latin typeface="Corbel" panose="020B0503020204020204" pitchFamily="34" charset="0"/>
              <a:cs typeface="Arial" panose="020B0604020202020204" pitchFamily="34" charset="0"/>
            </a:endParaRPr>
          </a:p>
        </p:txBody>
      </p:sp>
      <p:sp>
        <p:nvSpPr>
          <p:cNvPr id="8" name="Title 1"/>
          <p:cNvSpPr>
            <a:spLocks noGrp="1"/>
          </p:cNvSpPr>
          <p:nvPr>
            <p:ph type="title"/>
          </p:nvPr>
        </p:nvSpPr>
        <p:spPr>
          <a:xfrm>
            <a:off x="609600" y="1447800"/>
            <a:ext cx="8077200" cy="762000"/>
          </a:xfrm>
        </p:spPr>
        <p:txBody>
          <a:bodyPr/>
          <a:lstStyle/>
          <a:p>
            <a:pPr algn="ctr"/>
            <a:r>
              <a:rPr lang="en-US" dirty="0" smtClean="0"/>
              <a:t>But I have heard…</a:t>
            </a:r>
            <a:endParaRPr lang="en-US" dirty="0"/>
          </a:p>
        </p:txBody>
      </p:sp>
    </p:spTree>
    <p:extLst>
      <p:ext uri="{BB962C8B-B14F-4D97-AF65-F5344CB8AC3E}">
        <p14:creationId xmlns:p14="http://schemas.microsoft.com/office/powerpoint/2010/main" val="102026890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BDA29295-BF3A-4A59-A742-3B7F74F2B162}" type="slidenum">
              <a:rPr lang="en-US" smtClean="0">
                <a:solidFill>
                  <a:srgbClr val="FDFDFE"/>
                </a:solidFill>
              </a:rPr>
              <a:pPr>
                <a:defRPr/>
              </a:pPr>
              <a:t>13</a:t>
            </a:fld>
            <a:endParaRPr lang="en-US" sz="1400" dirty="0">
              <a:solidFill>
                <a:srgbClr val="FDFDFE"/>
              </a:solidFill>
            </a:endParaRPr>
          </a:p>
        </p:txBody>
      </p:sp>
      <p:sp>
        <p:nvSpPr>
          <p:cNvPr id="8" name="TextBox 7"/>
          <p:cNvSpPr txBox="1"/>
          <p:nvPr/>
        </p:nvSpPr>
        <p:spPr>
          <a:xfrm>
            <a:off x="228600" y="1752600"/>
            <a:ext cx="8763000" cy="4862870"/>
          </a:xfrm>
          <a:prstGeom prst="rect">
            <a:avLst/>
          </a:prstGeom>
          <a:noFill/>
        </p:spPr>
        <p:txBody>
          <a:bodyPr wrap="square" rtlCol="0">
            <a:spAutoFit/>
          </a:bodyPr>
          <a:lstStyle/>
          <a:p>
            <a:pPr algn="l">
              <a:spcBef>
                <a:spcPts val="0"/>
              </a:spcBef>
            </a:pPr>
            <a:r>
              <a:rPr lang="en-US" sz="2500" dirty="0" smtClean="0">
                <a:solidFill>
                  <a:srgbClr val="373F4B"/>
                </a:solidFill>
                <a:latin typeface="Corbel"/>
                <a:cs typeface="Corbel"/>
              </a:rPr>
              <a:t>Fewer chemicals in e-cigarette liquids compared to cigarettes </a:t>
            </a:r>
            <a:r>
              <a:rPr lang="en-US" dirty="0" smtClean="0">
                <a:solidFill>
                  <a:srgbClr val="373F4B"/>
                </a:solidFill>
                <a:latin typeface="Wingdings"/>
                <a:ea typeface="Wingdings"/>
                <a:cs typeface="Wingdings"/>
                <a:sym typeface="Wingdings"/>
              </a:rPr>
              <a:t></a:t>
            </a:r>
            <a:r>
              <a:rPr lang="en-US" dirty="0">
                <a:solidFill>
                  <a:srgbClr val="373F4B"/>
                </a:solidFill>
                <a:latin typeface="Corbel"/>
                <a:cs typeface="Corbel"/>
                <a:sym typeface="Wingdings"/>
              </a:rPr>
              <a:t> </a:t>
            </a:r>
            <a:r>
              <a:rPr lang="en-US" sz="2500" i="1" dirty="0" smtClean="0">
                <a:solidFill>
                  <a:srgbClr val="598D17"/>
                </a:solidFill>
                <a:latin typeface="Corbel"/>
                <a:cs typeface="Corbel"/>
              </a:rPr>
              <a:t>POTENTIAL</a:t>
            </a:r>
            <a:r>
              <a:rPr lang="en-US" sz="2500" dirty="0" smtClean="0">
                <a:solidFill>
                  <a:srgbClr val="373F4B"/>
                </a:solidFill>
                <a:latin typeface="Corbel"/>
                <a:cs typeface="Corbel"/>
              </a:rPr>
              <a:t> BENEFIT: </a:t>
            </a:r>
            <a:r>
              <a:rPr lang="en-US" sz="2500" b="1" dirty="0" smtClean="0">
                <a:solidFill>
                  <a:srgbClr val="373F4B"/>
                </a:solidFill>
                <a:latin typeface="Corbel"/>
                <a:cs typeface="Corbel"/>
              </a:rPr>
              <a:t>Non-pregnant adult smokers</a:t>
            </a:r>
            <a:r>
              <a:rPr lang="en-US" sz="2500" dirty="0" smtClean="0">
                <a:solidFill>
                  <a:srgbClr val="373F4B"/>
                </a:solidFill>
                <a:latin typeface="Corbel"/>
                <a:cs typeface="Corbel"/>
              </a:rPr>
              <a:t> if used as a </a:t>
            </a:r>
            <a:r>
              <a:rPr lang="en-US" sz="2500" b="1" dirty="0" smtClean="0">
                <a:solidFill>
                  <a:srgbClr val="373F4B"/>
                </a:solidFill>
                <a:latin typeface="Corbel"/>
                <a:cs typeface="Corbel"/>
              </a:rPr>
              <a:t>complete substitute </a:t>
            </a:r>
          </a:p>
          <a:p>
            <a:pPr marL="342900" indent="-342900" algn="l">
              <a:spcBef>
                <a:spcPts val="0"/>
              </a:spcBef>
              <a:buFont typeface="Wingdings" charset="2"/>
              <a:buChar char="§"/>
            </a:pPr>
            <a:r>
              <a:rPr lang="en-US" dirty="0" smtClean="0">
                <a:solidFill>
                  <a:srgbClr val="373F4B"/>
                </a:solidFill>
                <a:latin typeface="Corbel"/>
                <a:cs typeface="Corbel"/>
              </a:rPr>
              <a:t>Complicated by uncertainty of EVALI </a:t>
            </a:r>
          </a:p>
          <a:p>
            <a:pPr marL="342900" indent="-342900" algn="l">
              <a:spcBef>
                <a:spcPts val="0"/>
              </a:spcBef>
              <a:buFont typeface="Wingdings" charset="2"/>
              <a:buChar char="§"/>
            </a:pPr>
            <a:r>
              <a:rPr lang="en-US" dirty="0" smtClean="0">
                <a:solidFill>
                  <a:srgbClr val="373F4B"/>
                </a:solidFill>
                <a:latin typeface="Corbel"/>
                <a:cs typeface="Corbel"/>
              </a:rPr>
              <a:t>Long-term health effects not yet clear either</a:t>
            </a:r>
          </a:p>
          <a:p>
            <a:pPr marL="342900" indent="-342900" algn="l">
              <a:spcBef>
                <a:spcPts val="0"/>
              </a:spcBef>
              <a:buFont typeface="Wingdings" charset="2"/>
              <a:buChar char="§"/>
            </a:pPr>
            <a:r>
              <a:rPr lang="en-US" dirty="0" smtClean="0">
                <a:solidFill>
                  <a:srgbClr val="373F4B"/>
                </a:solidFill>
                <a:latin typeface="Corbel"/>
                <a:cs typeface="Corbel"/>
              </a:rPr>
              <a:t>Not proven as a cessation device, continued addiction to nicotine, potential to be more addictive than cigarettes</a:t>
            </a:r>
          </a:p>
          <a:p>
            <a:pPr algn="l">
              <a:spcBef>
                <a:spcPts val="0"/>
              </a:spcBef>
            </a:pPr>
            <a:endParaRPr lang="en-US" sz="2500" dirty="0" smtClean="0">
              <a:solidFill>
                <a:srgbClr val="373F4B"/>
              </a:solidFill>
              <a:latin typeface="Corbel"/>
              <a:cs typeface="Corbel"/>
            </a:endParaRPr>
          </a:p>
          <a:p>
            <a:pPr algn="l">
              <a:spcBef>
                <a:spcPts val="0"/>
              </a:spcBef>
            </a:pPr>
            <a:r>
              <a:rPr lang="en-US" sz="2500" dirty="0" smtClean="0">
                <a:solidFill>
                  <a:srgbClr val="373F4B"/>
                </a:solidFill>
                <a:latin typeface="Corbel"/>
                <a:cs typeface="Corbel"/>
              </a:rPr>
              <a:t>Effects of nicotine/chemicals </a:t>
            </a:r>
            <a:r>
              <a:rPr lang="en-US" dirty="0" smtClean="0">
                <a:solidFill>
                  <a:srgbClr val="373F4B"/>
                </a:solidFill>
                <a:latin typeface="Wingdings"/>
                <a:ea typeface="Wingdings"/>
                <a:cs typeface="Wingdings"/>
                <a:sym typeface="Wingdings"/>
              </a:rPr>
              <a:t></a:t>
            </a:r>
            <a:r>
              <a:rPr lang="en-US" sz="2500" dirty="0">
                <a:solidFill>
                  <a:srgbClr val="C00000"/>
                </a:solidFill>
                <a:latin typeface="Corbel"/>
                <a:cs typeface="Corbel"/>
                <a:sym typeface="Wingdings"/>
              </a:rPr>
              <a:t> </a:t>
            </a:r>
            <a:r>
              <a:rPr lang="en-US" sz="2500" dirty="0" smtClean="0">
                <a:solidFill>
                  <a:srgbClr val="C00000"/>
                </a:solidFill>
                <a:latin typeface="Corbel"/>
                <a:cs typeface="Corbel"/>
              </a:rPr>
              <a:t>SHOULD NOT USE: </a:t>
            </a:r>
            <a:r>
              <a:rPr lang="en-US" sz="2500" b="1" dirty="0" smtClean="0">
                <a:solidFill>
                  <a:srgbClr val="373F4B"/>
                </a:solidFill>
                <a:latin typeface="Corbel"/>
                <a:cs typeface="Corbel"/>
              </a:rPr>
              <a:t>Youth, YA, pregnant </a:t>
            </a:r>
            <a:r>
              <a:rPr lang="en-US" sz="2500" dirty="0" smtClean="0">
                <a:solidFill>
                  <a:srgbClr val="373F4B"/>
                </a:solidFill>
                <a:latin typeface="Corbel"/>
                <a:cs typeface="Corbel"/>
              </a:rPr>
              <a:t>women, </a:t>
            </a:r>
            <a:r>
              <a:rPr lang="en-US" sz="2500" b="1" dirty="0" smtClean="0">
                <a:solidFill>
                  <a:srgbClr val="373F4B"/>
                </a:solidFill>
                <a:latin typeface="Corbel"/>
                <a:cs typeface="Corbel"/>
              </a:rPr>
              <a:t>adults</a:t>
            </a:r>
            <a:r>
              <a:rPr lang="en-US" sz="2500" dirty="0" smtClean="0">
                <a:solidFill>
                  <a:srgbClr val="373F4B"/>
                </a:solidFill>
                <a:latin typeface="Corbel"/>
                <a:cs typeface="Corbel"/>
              </a:rPr>
              <a:t> </a:t>
            </a:r>
            <a:r>
              <a:rPr lang="en-US" sz="2500" b="1" dirty="0" smtClean="0">
                <a:solidFill>
                  <a:srgbClr val="373F4B"/>
                </a:solidFill>
                <a:latin typeface="Corbel"/>
                <a:cs typeface="Corbel"/>
              </a:rPr>
              <a:t>not currently </a:t>
            </a:r>
            <a:r>
              <a:rPr lang="en-US" sz="2500" dirty="0" smtClean="0">
                <a:solidFill>
                  <a:srgbClr val="373F4B"/>
                </a:solidFill>
                <a:latin typeface="Corbel"/>
                <a:cs typeface="Corbel"/>
              </a:rPr>
              <a:t>using tobacco </a:t>
            </a:r>
            <a:endParaRPr lang="en-US" sz="2500" dirty="0">
              <a:solidFill>
                <a:srgbClr val="373F4B"/>
              </a:solidFill>
              <a:latin typeface="Corbel"/>
              <a:cs typeface="Corbel"/>
            </a:endParaRPr>
          </a:p>
          <a:p>
            <a:pPr marL="342900" indent="-342900" algn="l">
              <a:spcBef>
                <a:spcPts val="0"/>
              </a:spcBef>
              <a:buFont typeface="Wingdings" charset="2"/>
              <a:buChar char="§"/>
            </a:pPr>
            <a:r>
              <a:rPr lang="en-US" dirty="0" smtClean="0">
                <a:solidFill>
                  <a:srgbClr val="373F4B"/>
                </a:solidFill>
                <a:latin typeface="Corbel"/>
                <a:cs typeface="Corbel"/>
              </a:rPr>
              <a:t>Risk of addiction, damage to lungs and cardiovascular system</a:t>
            </a:r>
          </a:p>
          <a:p>
            <a:pPr marL="342900" indent="-342900" algn="l">
              <a:spcBef>
                <a:spcPts val="0"/>
              </a:spcBef>
              <a:buFont typeface="Wingdings" charset="2"/>
              <a:buChar char="§"/>
            </a:pPr>
            <a:r>
              <a:rPr lang="en-US" dirty="0" smtClean="0">
                <a:solidFill>
                  <a:srgbClr val="373F4B"/>
                </a:solidFill>
                <a:latin typeface="Corbel"/>
                <a:cs typeface="Corbel"/>
              </a:rPr>
              <a:t>Increases risk of smoking combustible cigarettes in youth</a:t>
            </a:r>
          </a:p>
          <a:p>
            <a:pPr algn="l">
              <a:spcBef>
                <a:spcPts val="0"/>
              </a:spcBef>
            </a:pPr>
            <a:endParaRPr lang="en-US" sz="1000" dirty="0">
              <a:solidFill>
                <a:srgbClr val="373F4B"/>
              </a:solidFill>
              <a:latin typeface="Corbel"/>
              <a:cs typeface="Corbel"/>
            </a:endParaRPr>
          </a:p>
        </p:txBody>
      </p:sp>
      <p:sp>
        <p:nvSpPr>
          <p:cNvPr id="5" name="TextBox 4"/>
          <p:cNvSpPr txBox="1"/>
          <p:nvPr/>
        </p:nvSpPr>
        <p:spPr>
          <a:xfrm>
            <a:off x="0" y="1229380"/>
            <a:ext cx="9144000" cy="523220"/>
          </a:xfrm>
          <a:prstGeom prst="rect">
            <a:avLst/>
          </a:prstGeom>
          <a:noFill/>
        </p:spPr>
        <p:txBody>
          <a:bodyPr wrap="square" rtlCol="0">
            <a:spAutoFit/>
          </a:bodyPr>
          <a:lstStyle/>
          <a:p>
            <a:r>
              <a:rPr lang="en-US" sz="2800" b="1" dirty="0" smtClean="0">
                <a:solidFill>
                  <a:srgbClr val="373F4B"/>
                </a:solidFill>
                <a:latin typeface="Corbel" pitchFamily="34" charset="0"/>
                <a:cs typeface="Calibri"/>
              </a:rPr>
              <a:t>To summarize:</a:t>
            </a:r>
          </a:p>
        </p:txBody>
      </p:sp>
    </p:spTree>
    <p:extLst>
      <p:ext uri="{BB962C8B-B14F-4D97-AF65-F5344CB8AC3E}">
        <p14:creationId xmlns:p14="http://schemas.microsoft.com/office/powerpoint/2010/main" val="388663271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3600" b="0" dirty="0" smtClean="0"/>
              <a:t>Annegret Klaua</a:t>
            </a:r>
            <a:br>
              <a:rPr lang="en-US" sz="3600" b="0" dirty="0" smtClean="0"/>
            </a:br>
            <a:r>
              <a:rPr lang="en-US" sz="3600" b="0" dirty="0" smtClean="0"/>
              <a:t>annegretklaua@healthrecovery.org </a:t>
            </a:r>
            <a:br>
              <a:rPr lang="en-US" sz="3600" b="0" dirty="0" smtClean="0"/>
            </a:br>
            <a:r>
              <a:rPr lang="en-US" sz="3600" b="0" dirty="0" smtClean="0"/>
              <a:t>617.661.3991 x120</a:t>
            </a:r>
            <a:endParaRPr lang="en-US" sz="3600" dirty="0"/>
          </a:p>
        </p:txBody>
      </p:sp>
    </p:spTree>
    <p:extLst>
      <p:ext uri="{BB962C8B-B14F-4D97-AF65-F5344CB8AC3E}">
        <p14:creationId xmlns:p14="http://schemas.microsoft.com/office/powerpoint/2010/main" val="250043538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993E3C95-DF85-475F-B515-04A815747F0D}" type="slidenum">
              <a:rPr lang="en-US" smtClean="0">
                <a:solidFill>
                  <a:srgbClr val="FDFDFE"/>
                </a:solidFill>
              </a:rPr>
              <a:pPr>
                <a:defRPr/>
              </a:pPr>
              <a:t>2</a:t>
            </a:fld>
            <a:endParaRPr lang="en-US" dirty="0">
              <a:solidFill>
                <a:srgbClr val="FDFDFE"/>
              </a:solidFill>
            </a:endParaRPr>
          </a:p>
        </p:txBody>
      </p:sp>
      <p:sp>
        <p:nvSpPr>
          <p:cNvPr id="7" name="Rectangle 6"/>
          <p:cNvSpPr/>
          <p:nvPr/>
        </p:nvSpPr>
        <p:spPr>
          <a:xfrm>
            <a:off x="533400" y="2286000"/>
            <a:ext cx="8077200" cy="4006225"/>
          </a:xfrm>
          <a:prstGeom prst="rect">
            <a:avLst/>
          </a:prstGeom>
        </p:spPr>
        <p:txBody>
          <a:bodyPr wrap="square">
            <a:spAutoFit/>
          </a:bodyPr>
          <a:lstStyle/>
          <a:p>
            <a:pPr marL="480060" indent="-457200" algn="l">
              <a:spcBef>
                <a:spcPts val="600"/>
              </a:spcBef>
              <a:buFont typeface="Wingdings" panose="05000000000000000000" pitchFamily="2" charset="2"/>
              <a:buChar char="§"/>
            </a:pPr>
            <a:r>
              <a:rPr lang="en-US" sz="2800" dirty="0" smtClean="0">
                <a:solidFill>
                  <a:srgbClr val="373F4B"/>
                </a:solidFill>
                <a:latin typeface="Corbel" pitchFamily="34" charset="0"/>
                <a:cs typeface="Arial" panose="020B0604020202020204" pitchFamily="34" charset="0"/>
              </a:rPr>
              <a:t>Instructs the brain to release adrenaline</a:t>
            </a:r>
          </a:p>
          <a:p>
            <a:pPr marL="891540" lvl="1" indent="-342900" algn="l">
              <a:spcBef>
                <a:spcPts val="400"/>
              </a:spcBef>
              <a:buFont typeface="Wingdings" pitchFamily="2" charset="2"/>
              <a:buChar char="§"/>
            </a:pPr>
            <a:r>
              <a:rPr lang="en-US" dirty="0" smtClean="0">
                <a:solidFill>
                  <a:srgbClr val="373F4B"/>
                </a:solidFill>
                <a:latin typeface="Corbel" pitchFamily="34" charset="0"/>
                <a:cs typeface="Arial" panose="020B0604020202020204" pitchFamily="34" charset="0"/>
              </a:rPr>
              <a:t>Stimulates the central nervous system</a:t>
            </a:r>
          </a:p>
          <a:p>
            <a:pPr marL="891540" lvl="1" indent="-342900" algn="l">
              <a:spcBef>
                <a:spcPts val="400"/>
              </a:spcBef>
              <a:buFont typeface="Wingdings" pitchFamily="2" charset="2"/>
              <a:buChar char="§"/>
            </a:pPr>
            <a:r>
              <a:rPr lang="en-US" dirty="0" smtClean="0">
                <a:solidFill>
                  <a:srgbClr val="373F4B"/>
                </a:solidFill>
                <a:latin typeface="Corbel" pitchFamily="34" charset="0"/>
                <a:cs typeface="Arial" panose="020B0604020202020204" pitchFamily="34" charset="0"/>
              </a:rPr>
              <a:t>Increases heart rate and blood pressure</a:t>
            </a:r>
          </a:p>
          <a:p>
            <a:pPr marL="891540" lvl="1" indent="-342900" algn="l">
              <a:spcBef>
                <a:spcPts val="400"/>
              </a:spcBef>
              <a:buFont typeface="Wingdings" pitchFamily="2" charset="2"/>
              <a:buChar char="§"/>
            </a:pPr>
            <a:r>
              <a:rPr lang="en-US" dirty="0" smtClean="0">
                <a:solidFill>
                  <a:srgbClr val="373F4B"/>
                </a:solidFill>
                <a:latin typeface="Corbel" pitchFamily="34" charset="0"/>
                <a:cs typeface="Arial" panose="020B0604020202020204" pitchFamily="34" charset="0"/>
              </a:rPr>
              <a:t>Causes constriction in blood vessels throughout the body and decreases blood flow to the heart muscle</a:t>
            </a:r>
            <a:endParaRPr lang="en-US" dirty="0">
              <a:solidFill>
                <a:srgbClr val="373F4B"/>
              </a:solidFill>
              <a:latin typeface="Corbel" pitchFamily="34" charset="0"/>
              <a:cs typeface="Arial" panose="020B0604020202020204" pitchFamily="34" charset="0"/>
            </a:endParaRPr>
          </a:p>
          <a:p>
            <a:pPr marL="480060" indent="-457200" algn="l">
              <a:spcBef>
                <a:spcPts val="600"/>
              </a:spcBef>
              <a:buFont typeface="Wingdings" pitchFamily="2" charset="2"/>
              <a:buChar char="§"/>
            </a:pPr>
            <a:r>
              <a:rPr lang="en-US" sz="2800" dirty="0">
                <a:solidFill>
                  <a:srgbClr val="373F4B"/>
                </a:solidFill>
                <a:latin typeface="Corbel" pitchFamily="34" charset="0"/>
                <a:cs typeface="Arial" panose="020B0604020202020204" pitchFamily="34" charset="0"/>
              </a:rPr>
              <a:t>Releases excess glucose into the bloodstream and inhibits production of insulin </a:t>
            </a:r>
          </a:p>
          <a:p>
            <a:pPr marL="891540" lvl="1" indent="-342900" algn="l">
              <a:spcBef>
                <a:spcPts val="400"/>
              </a:spcBef>
              <a:buFont typeface="Wingdings" pitchFamily="2" charset="2"/>
              <a:buChar char="§"/>
            </a:pPr>
            <a:r>
              <a:rPr lang="en-US" dirty="0">
                <a:solidFill>
                  <a:srgbClr val="373F4B"/>
                </a:solidFill>
                <a:latin typeface="Corbel" pitchFamily="34" charset="0"/>
                <a:cs typeface="Arial" panose="020B0604020202020204" pitchFamily="34" charset="0"/>
              </a:rPr>
              <a:t>This causes more sugar to stay in the blood than is normal and acts as an appetite </a:t>
            </a:r>
            <a:r>
              <a:rPr lang="en-US" dirty="0" smtClean="0">
                <a:solidFill>
                  <a:srgbClr val="373F4B"/>
                </a:solidFill>
                <a:latin typeface="Corbel" pitchFamily="34" charset="0"/>
                <a:cs typeface="Arial" panose="020B0604020202020204" pitchFamily="34" charset="0"/>
              </a:rPr>
              <a:t>suppressant</a:t>
            </a:r>
          </a:p>
          <a:p>
            <a:pPr marL="0" lvl="1" algn="l">
              <a:spcBef>
                <a:spcPts val="0"/>
              </a:spcBef>
            </a:pPr>
            <a:endParaRPr lang="en-US" sz="800" b="1" dirty="0">
              <a:solidFill>
                <a:srgbClr val="373F4B"/>
              </a:solidFill>
              <a:latin typeface="Corbel" panose="020B0503020204020204" pitchFamily="34" charset="0"/>
              <a:cs typeface="Arial" panose="020B0604020202020204" pitchFamily="34" charset="0"/>
            </a:endParaRPr>
          </a:p>
        </p:txBody>
      </p:sp>
      <p:sp>
        <p:nvSpPr>
          <p:cNvPr id="8" name="Title 1"/>
          <p:cNvSpPr>
            <a:spLocks noGrp="1"/>
          </p:cNvSpPr>
          <p:nvPr>
            <p:ph type="title"/>
          </p:nvPr>
        </p:nvSpPr>
        <p:spPr>
          <a:xfrm>
            <a:off x="609600" y="1447800"/>
            <a:ext cx="8077200" cy="762000"/>
          </a:xfrm>
        </p:spPr>
        <p:txBody>
          <a:bodyPr/>
          <a:lstStyle/>
          <a:p>
            <a:pPr algn="ctr"/>
            <a:r>
              <a:rPr lang="en-US" dirty="0" smtClean="0"/>
              <a:t>Nicotine in the Brain and Body</a:t>
            </a:r>
            <a:endParaRPr lang="en-US" dirty="0"/>
          </a:p>
        </p:txBody>
      </p:sp>
    </p:spTree>
    <p:extLst>
      <p:ext uri="{BB962C8B-B14F-4D97-AF65-F5344CB8AC3E}">
        <p14:creationId xmlns:p14="http://schemas.microsoft.com/office/powerpoint/2010/main" val="427757526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993E3C95-DF85-475F-B515-04A815747F0D}" type="slidenum">
              <a:rPr lang="en-US" smtClean="0">
                <a:solidFill>
                  <a:srgbClr val="FDFDFE"/>
                </a:solidFill>
              </a:rPr>
              <a:pPr>
                <a:defRPr/>
              </a:pPr>
              <a:t>3</a:t>
            </a:fld>
            <a:endParaRPr lang="en-US" dirty="0">
              <a:solidFill>
                <a:srgbClr val="FDFDFE"/>
              </a:solidFill>
            </a:endParaRPr>
          </a:p>
        </p:txBody>
      </p:sp>
      <p:sp>
        <p:nvSpPr>
          <p:cNvPr id="7" name="Rectangle 6"/>
          <p:cNvSpPr/>
          <p:nvPr/>
        </p:nvSpPr>
        <p:spPr>
          <a:xfrm>
            <a:off x="533400" y="2274947"/>
            <a:ext cx="8077200" cy="4924425"/>
          </a:xfrm>
          <a:prstGeom prst="rect">
            <a:avLst/>
          </a:prstGeom>
        </p:spPr>
        <p:txBody>
          <a:bodyPr wrap="square">
            <a:spAutoFit/>
          </a:bodyPr>
          <a:lstStyle/>
          <a:p>
            <a:pPr marL="480060" indent="-457200" algn="l">
              <a:spcBef>
                <a:spcPts val="600"/>
              </a:spcBef>
              <a:buFont typeface="Wingdings" panose="05000000000000000000" pitchFamily="2" charset="2"/>
              <a:buChar char="§"/>
            </a:pPr>
            <a:r>
              <a:rPr lang="en-US" sz="2800" dirty="0" smtClean="0">
                <a:solidFill>
                  <a:srgbClr val="373F4B"/>
                </a:solidFill>
                <a:latin typeface="Corbel" pitchFamily="34" charset="0"/>
                <a:cs typeface="Arial" panose="020B0604020202020204" pitchFamily="34" charset="0"/>
              </a:rPr>
              <a:t>Highly addictive – rapid delivery increases its dependence potential</a:t>
            </a:r>
            <a:endParaRPr lang="en-US" dirty="0">
              <a:solidFill>
                <a:srgbClr val="373F4B"/>
              </a:solidFill>
              <a:latin typeface="Corbel" pitchFamily="34" charset="0"/>
              <a:cs typeface="Arial" panose="020B0604020202020204" pitchFamily="34" charset="0"/>
            </a:endParaRPr>
          </a:p>
          <a:p>
            <a:pPr marL="891540" lvl="1" indent="-342900" algn="l">
              <a:spcBef>
                <a:spcPts val="400"/>
              </a:spcBef>
              <a:buFont typeface="Wingdings" pitchFamily="2" charset="2"/>
              <a:buChar char="§"/>
            </a:pPr>
            <a:r>
              <a:rPr lang="en-US" dirty="0">
                <a:solidFill>
                  <a:srgbClr val="373F4B"/>
                </a:solidFill>
                <a:latin typeface="Corbel" pitchFamily="34" charset="0"/>
                <a:cs typeface="Arial" panose="020B0604020202020204" pitchFamily="34" charset="0"/>
              </a:rPr>
              <a:t>Increases levels of </a:t>
            </a:r>
            <a:r>
              <a:rPr lang="en-US" dirty="0" smtClean="0">
                <a:solidFill>
                  <a:srgbClr val="373F4B"/>
                </a:solidFill>
                <a:latin typeface="Corbel" pitchFamily="34" charset="0"/>
                <a:cs typeface="Arial" panose="020B0604020202020204" pitchFamily="34" charset="0"/>
              </a:rPr>
              <a:t>several neurotransmitters, including dopamine</a:t>
            </a:r>
          </a:p>
          <a:p>
            <a:pPr marL="434340" indent="-342900" algn="l">
              <a:spcBef>
                <a:spcPts val="400"/>
              </a:spcBef>
              <a:buFont typeface="Wingdings" pitchFamily="2" charset="2"/>
              <a:buChar char="§"/>
            </a:pPr>
            <a:r>
              <a:rPr lang="en-US" sz="2800" dirty="0" smtClean="0">
                <a:solidFill>
                  <a:srgbClr val="373F4B"/>
                </a:solidFill>
                <a:latin typeface="Corbel" pitchFamily="34" charset="0"/>
                <a:cs typeface="Arial" panose="020B0604020202020204" pitchFamily="34" charset="0"/>
              </a:rPr>
              <a:t>Symptoms of nicotine </a:t>
            </a:r>
            <a:r>
              <a:rPr lang="en-US" sz="2800" dirty="0">
                <a:solidFill>
                  <a:srgbClr val="373F4B"/>
                </a:solidFill>
                <a:latin typeface="Corbel" pitchFamily="34" charset="0"/>
                <a:cs typeface="Arial" panose="020B0604020202020204" pitchFamily="34" charset="0"/>
              </a:rPr>
              <a:t>t</a:t>
            </a:r>
            <a:r>
              <a:rPr lang="en-US" sz="2800" dirty="0" smtClean="0">
                <a:solidFill>
                  <a:srgbClr val="373F4B"/>
                </a:solidFill>
                <a:latin typeface="Corbel" pitchFamily="34" charset="0"/>
                <a:cs typeface="Arial" panose="020B0604020202020204" pitchFamily="34" charset="0"/>
              </a:rPr>
              <a:t>oxicity</a:t>
            </a:r>
          </a:p>
          <a:p>
            <a:pPr marL="891540" lvl="1" indent="-342900" algn="l">
              <a:spcBef>
                <a:spcPts val="400"/>
              </a:spcBef>
              <a:buFont typeface="Wingdings" pitchFamily="2" charset="2"/>
              <a:buChar char="§"/>
            </a:pPr>
            <a:r>
              <a:rPr lang="en-US" dirty="0" smtClean="0">
                <a:solidFill>
                  <a:srgbClr val="373F4B"/>
                </a:solidFill>
                <a:latin typeface="Corbel" pitchFamily="34" charset="0"/>
                <a:cs typeface="Arial" panose="020B0604020202020204" pitchFamily="34" charset="0"/>
              </a:rPr>
              <a:t>Stomach pain</a:t>
            </a:r>
          </a:p>
          <a:p>
            <a:pPr marL="891540" lvl="1" indent="-342900" algn="l">
              <a:spcBef>
                <a:spcPts val="400"/>
              </a:spcBef>
              <a:buFont typeface="Wingdings" pitchFamily="2" charset="2"/>
              <a:buChar char="§"/>
            </a:pPr>
            <a:r>
              <a:rPr lang="en-US" dirty="0" smtClean="0">
                <a:solidFill>
                  <a:srgbClr val="373F4B"/>
                </a:solidFill>
                <a:latin typeface="Corbel" pitchFamily="34" charset="0"/>
                <a:cs typeface="Arial" panose="020B0604020202020204" pitchFamily="34" charset="0"/>
              </a:rPr>
              <a:t>Dizziness</a:t>
            </a:r>
          </a:p>
          <a:p>
            <a:pPr marL="891540" lvl="1" indent="-342900" algn="l">
              <a:spcBef>
                <a:spcPts val="400"/>
              </a:spcBef>
              <a:buFont typeface="Wingdings" pitchFamily="2" charset="2"/>
              <a:buChar char="§"/>
            </a:pPr>
            <a:r>
              <a:rPr lang="en-US" dirty="0" smtClean="0">
                <a:solidFill>
                  <a:srgbClr val="373F4B"/>
                </a:solidFill>
                <a:latin typeface="Corbel" pitchFamily="34" charset="0"/>
                <a:cs typeface="Arial" panose="020B0604020202020204" pitchFamily="34" charset="0"/>
              </a:rPr>
              <a:t>Headaches</a:t>
            </a:r>
          </a:p>
          <a:p>
            <a:pPr marL="891540" lvl="1" indent="-342900" algn="l">
              <a:spcBef>
                <a:spcPts val="400"/>
              </a:spcBef>
              <a:buFont typeface="Wingdings" pitchFamily="2" charset="2"/>
              <a:buChar char="§"/>
            </a:pPr>
            <a:r>
              <a:rPr lang="en-US" dirty="0" smtClean="0">
                <a:solidFill>
                  <a:srgbClr val="373F4B"/>
                </a:solidFill>
                <a:latin typeface="Corbel" pitchFamily="34" charset="0"/>
                <a:cs typeface="Arial" panose="020B0604020202020204" pitchFamily="34" charset="0"/>
              </a:rPr>
              <a:t>Decreased concentration</a:t>
            </a:r>
            <a:endParaRPr lang="en-US" dirty="0">
              <a:solidFill>
                <a:srgbClr val="373F4B"/>
              </a:solidFill>
              <a:latin typeface="Corbel" pitchFamily="34" charset="0"/>
              <a:cs typeface="Arial" panose="020B0604020202020204" pitchFamily="34" charset="0"/>
            </a:endParaRPr>
          </a:p>
          <a:p>
            <a:pPr marL="480060" indent="-457200" algn="l">
              <a:spcBef>
                <a:spcPts val="600"/>
              </a:spcBef>
              <a:buFont typeface="Wingdings" pitchFamily="2" charset="2"/>
              <a:buChar char="§"/>
            </a:pPr>
            <a:endParaRPr lang="en-US" dirty="0" smtClean="0">
              <a:solidFill>
                <a:srgbClr val="373F4B"/>
              </a:solidFill>
              <a:latin typeface="Corbel" pitchFamily="34" charset="0"/>
              <a:cs typeface="Arial" panose="020B0604020202020204" pitchFamily="34" charset="0"/>
            </a:endParaRPr>
          </a:p>
          <a:p>
            <a:pPr marL="22860" algn="l">
              <a:spcBef>
                <a:spcPts val="600"/>
              </a:spcBef>
            </a:pPr>
            <a:endParaRPr lang="en-US" dirty="0" smtClean="0">
              <a:solidFill>
                <a:srgbClr val="373F4B"/>
              </a:solidFill>
              <a:latin typeface="Source Sans Pro"/>
              <a:cs typeface="Arial" panose="020B0604020202020204" pitchFamily="34" charset="0"/>
            </a:endParaRPr>
          </a:p>
          <a:p>
            <a:pPr marL="0" lvl="1" algn="l">
              <a:spcBef>
                <a:spcPts val="0"/>
              </a:spcBef>
            </a:pPr>
            <a:endParaRPr lang="en-US" sz="800" b="1" dirty="0">
              <a:solidFill>
                <a:srgbClr val="373F4B"/>
              </a:solidFill>
              <a:latin typeface="Corbel" panose="020B0503020204020204" pitchFamily="34" charset="0"/>
              <a:cs typeface="Arial" panose="020B0604020202020204" pitchFamily="34" charset="0"/>
            </a:endParaRPr>
          </a:p>
        </p:txBody>
      </p:sp>
      <p:sp>
        <p:nvSpPr>
          <p:cNvPr id="8" name="Title 1"/>
          <p:cNvSpPr>
            <a:spLocks noGrp="1"/>
          </p:cNvSpPr>
          <p:nvPr>
            <p:ph type="title"/>
          </p:nvPr>
        </p:nvSpPr>
        <p:spPr>
          <a:xfrm>
            <a:off x="609600" y="1447800"/>
            <a:ext cx="8077200" cy="762000"/>
          </a:xfrm>
        </p:spPr>
        <p:txBody>
          <a:bodyPr/>
          <a:lstStyle/>
          <a:p>
            <a:pPr algn="ctr"/>
            <a:r>
              <a:rPr lang="en-US" dirty="0"/>
              <a:t>Nicotine in the Brain and Body</a:t>
            </a:r>
          </a:p>
        </p:txBody>
      </p:sp>
    </p:spTree>
    <p:extLst>
      <p:ext uri="{BB962C8B-B14F-4D97-AF65-F5344CB8AC3E}">
        <p14:creationId xmlns:p14="http://schemas.microsoft.com/office/powerpoint/2010/main" val="116361498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BDA29295-BF3A-4A59-A742-3B7F74F2B162}" type="slidenum">
              <a:rPr lang="en-US" smtClean="0">
                <a:solidFill>
                  <a:srgbClr val="FDFDFE"/>
                </a:solidFill>
              </a:rPr>
              <a:pPr>
                <a:defRPr/>
              </a:pPr>
              <a:t>4</a:t>
            </a:fld>
            <a:endParaRPr lang="en-US" sz="1400">
              <a:solidFill>
                <a:srgbClr val="FDFDFE"/>
              </a:solidFill>
            </a:endParaRPr>
          </a:p>
        </p:txBody>
      </p:sp>
      <p:sp>
        <p:nvSpPr>
          <p:cNvPr id="5" name="TextBox 4"/>
          <p:cNvSpPr txBox="1"/>
          <p:nvPr/>
        </p:nvSpPr>
        <p:spPr>
          <a:xfrm>
            <a:off x="381000" y="3657600"/>
            <a:ext cx="8458200" cy="2723823"/>
          </a:xfrm>
          <a:prstGeom prst="rect">
            <a:avLst/>
          </a:prstGeom>
          <a:noFill/>
        </p:spPr>
        <p:txBody>
          <a:bodyPr wrap="square" rtlCol="0">
            <a:spAutoFit/>
          </a:bodyPr>
          <a:lstStyle/>
          <a:p>
            <a:pPr marL="91440" algn="l">
              <a:spcBef>
                <a:spcPts val="1800"/>
              </a:spcBef>
              <a:buClr>
                <a:srgbClr val="373F4B"/>
              </a:buClr>
              <a:buSzPct val="80000"/>
            </a:pPr>
            <a:r>
              <a:rPr lang="en-US" sz="2800" dirty="0" smtClean="0">
                <a:solidFill>
                  <a:srgbClr val="373F4B"/>
                </a:solidFill>
                <a:latin typeface="Corbel"/>
                <a:cs typeface="Corbel"/>
              </a:rPr>
              <a:t>E-cigarettes induce oxidative stress and the developing brain is particularly vulnerable to its harmful effects. </a:t>
            </a:r>
            <a:r>
              <a:rPr lang="en-US" sz="1600" dirty="0" smtClean="0">
                <a:solidFill>
                  <a:srgbClr val="373F4B"/>
                </a:solidFill>
                <a:latin typeface="Corbel"/>
                <a:cs typeface="Corbel"/>
              </a:rPr>
              <a:t>(</a:t>
            </a:r>
            <a:r>
              <a:rPr lang="en-US" sz="1600" dirty="0" err="1" smtClean="0">
                <a:solidFill>
                  <a:srgbClr val="373F4B"/>
                </a:solidFill>
                <a:latin typeface="Corbel"/>
                <a:cs typeface="Corbel"/>
              </a:rPr>
              <a:t>Tobore</a:t>
            </a:r>
            <a:r>
              <a:rPr lang="en-US" sz="1600" dirty="0" smtClean="0">
                <a:solidFill>
                  <a:srgbClr val="373F4B"/>
                </a:solidFill>
                <a:latin typeface="Corbel"/>
                <a:cs typeface="Corbel"/>
              </a:rPr>
              <a:t> J </a:t>
            </a:r>
            <a:r>
              <a:rPr lang="en-US" sz="1600" dirty="0" err="1" smtClean="0">
                <a:solidFill>
                  <a:srgbClr val="373F4B"/>
                </a:solidFill>
                <a:latin typeface="Corbel"/>
                <a:cs typeface="Corbel"/>
              </a:rPr>
              <a:t>Adolesc</a:t>
            </a:r>
            <a:r>
              <a:rPr lang="en-US" sz="1600" dirty="0" smtClean="0">
                <a:solidFill>
                  <a:srgbClr val="373F4B"/>
                </a:solidFill>
                <a:latin typeface="Corbel"/>
                <a:cs typeface="Corbel"/>
              </a:rPr>
              <a:t> 2019)</a:t>
            </a:r>
          </a:p>
          <a:p>
            <a:pPr marL="91440" algn="l">
              <a:spcBef>
                <a:spcPts val="1800"/>
              </a:spcBef>
              <a:buClr>
                <a:srgbClr val="373F4B"/>
              </a:buClr>
              <a:buSzPct val="80000"/>
            </a:pPr>
            <a:r>
              <a:rPr lang="en-US" sz="2800" dirty="0" smtClean="0">
                <a:solidFill>
                  <a:srgbClr val="373F4B"/>
                </a:solidFill>
                <a:latin typeface="Corbel"/>
                <a:cs typeface="Corbel"/>
              </a:rPr>
              <a:t>E-cigarettes and dual-product use are significantly associated with greater odds of reporting sleep-related complaints among adolescents. </a:t>
            </a:r>
            <a:r>
              <a:rPr lang="en-US" sz="1600" dirty="0" smtClean="0">
                <a:solidFill>
                  <a:srgbClr val="373F4B"/>
                </a:solidFill>
                <a:latin typeface="Corbel"/>
                <a:cs typeface="Corbel"/>
              </a:rPr>
              <a:t>(</a:t>
            </a:r>
            <a:r>
              <a:rPr lang="en-US" sz="1600" dirty="0" err="1" smtClean="0">
                <a:solidFill>
                  <a:srgbClr val="373F4B"/>
                </a:solidFill>
                <a:latin typeface="Corbel"/>
                <a:cs typeface="Corbel"/>
              </a:rPr>
              <a:t>Riehm</a:t>
            </a:r>
            <a:r>
              <a:rPr lang="en-US" sz="1600" dirty="0" smtClean="0">
                <a:solidFill>
                  <a:srgbClr val="373F4B"/>
                </a:solidFill>
                <a:latin typeface="Corbel"/>
                <a:cs typeface="Corbel"/>
              </a:rPr>
              <a:t> et al. J </a:t>
            </a:r>
            <a:r>
              <a:rPr lang="en-US" sz="1600" dirty="0" err="1" smtClean="0">
                <a:solidFill>
                  <a:srgbClr val="373F4B"/>
                </a:solidFill>
                <a:latin typeface="Corbel"/>
                <a:cs typeface="Corbel"/>
              </a:rPr>
              <a:t>Adolesc</a:t>
            </a:r>
            <a:r>
              <a:rPr lang="en-US" sz="1600" dirty="0" smtClean="0">
                <a:solidFill>
                  <a:srgbClr val="373F4B"/>
                </a:solidFill>
                <a:latin typeface="Corbel"/>
                <a:cs typeface="Corbel"/>
              </a:rPr>
              <a:t> 2019)</a:t>
            </a:r>
            <a:endParaRPr lang="en-US" sz="1600" dirty="0">
              <a:solidFill>
                <a:srgbClr val="373F4B"/>
              </a:solidFill>
              <a:latin typeface="Corbel"/>
              <a:cs typeface="Corbel"/>
            </a:endParaRPr>
          </a:p>
        </p:txBody>
      </p:sp>
      <p:pic>
        <p:nvPicPr>
          <p:cNvPr id="3" name="Picture 2" descr="Image result for surgeon general report on e cigarettes"/>
          <p:cNvPicPr/>
          <p:nvPr/>
        </p:nvPicPr>
        <p:blipFill rotWithShape="1">
          <a:blip r:embed="rId3" cstate="print">
            <a:extLst>
              <a:ext uri="{28A0092B-C50C-407E-A947-70E740481C1C}">
                <a14:useLocalDpi xmlns:a14="http://schemas.microsoft.com/office/drawing/2010/main" val="0"/>
              </a:ext>
            </a:extLst>
          </a:blip>
          <a:srcRect/>
          <a:stretch/>
        </p:blipFill>
        <p:spPr bwMode="auto">
          <a:xfrm>
            <a:off x="5257800" y="0"/>
            <a:ext cx="3886200" cy="3505200"/>
          </a:xfrm>
          <a:prstGeom prst="rect">
            <a:avLst/>
          </a:prstGeom>
          <a:ln w="19050">
            <a:solidFill>
              <a:srgbClr val="111122"/>
            </a:solidFill>
          </a:ln>
          <a:effectLst/>
          <a:extLst>
            <a:ext uri="{53640926-AAD7-44d8-BBD7-CCE9431645EC}">
              <a14:shadowObscured xmlns:a14="http://schemas.microsoft.com/office/drawing/2010/main" xmlns=""/>
            </a:ext>
          </a:extLst>
        </p:spPr>
      </p:pic>
      <p:sp>
        <p:nvSpPr>
          <p:cNvPr id="4" name="TextBox 3"/>
          <p:cNvSpPr txBox="1"/>
          <p:nvPr/>
        </p:nvSpPr>
        <p:spPr>
          <a:xfrm>
            <a:off x="381000" y="2205921"/>
            <a:ext cx="2667000" cy="1451679"/>
          </a:xfrm>
          <a:prstGeom prst="rect">
            <a:avLst/>
          </a:prstGeom>
          <a:noFill/>
        </p:spPr>
        <p:txBody>
          <a:bodyPr wrap="square" rtlCol="0">
            <a:spAutoFit/>
          </a:bodyPr>
          <a:lstStyle/>
          <a:p>
            <a:pPr marL="365760" indent="-274320" algn="l">
              <a:lnSpc>
                <a:spcPct val="50000"/>
              </a:lnSpc>
              <a:spcBef>
                <a:spcPts val="1800"/>
              </a:spcBef>
              <a:buClr>
                <a:srgbClr val="373F4B"/>
              </a:buClr>
              <a:buSzPct val="80000"/>
              <a:buFont typeface="Wingdings" panose="05000000000000000000" pitchFamily="2" charset="2"/>
              <a:buChar char="§"/>
            </a:pPr>
            <a:r>
              <a:rPr lang="en-US" sz="2800" dirty="0">
                <a:solidFill>
                  <a:srgbClr val="373F4B"/>
                </a:solidFill>
                <a:latin typeface="Corbel"/>
                <a:cs typeface="Corbel"/>
              </a:rPr>
              <a:t>Attention</a:t>
            </a:r>
          </a:p>
          <a:p>
            <a:pPr marL="365760" indent="-274320" algn="l">
              <a:lnSpc>
                <a:spcPct val="50000"/>
              </a:lnSpc>
              <a:spcBef>
                <a:spcPts val="1800"/>
              </a:spcBef>
              <a:buClr>
                <a:srgbClr val="373F4B"/>
              </a:buClr>
              <a:buSzPct val="80000"/>
              <a:buFont typeface="Wingdings" panose="05000000000000000000" pitchFamily="2" charset="2"/>
              <a:buChar char="§"/>
            </a:pPr>
            <a:r>
              <a:rPr lang="en-US" sz="2800" dirty="0">
                <a:solidFill>
                  <a:srgbClr val="373F4B"/>
                </a:solidFill>
                <a:latin typeface="Corbel"/>
                <a:cs typeface="Corbel"/>
              </a:rPr>
              <a:t>Learning</a:t>
            </a:r>
          </a:p>
          <a:p>
            <a:pPr marL="365760" indent="-274320" algn="l">
              <a:lnSpc>
                <a:spcPct val="50000"/>
              </a:lnSpc>
              <a:spcBef>
                <a:spcPts val="1800"/>
              </a:spcBef>
              <a:buClr>
                <a:srgbClr val="373F4B"/>
              </a:buClr>
              <a:buSzPct val="80000"/>
              <a:buFont typeface="Wingdings" panose="05000000000000000000" pitchFamily="2" charset="2"/>
              <a:buChar char="§"/>
            </a:pPr>
            <a:r>
              <a:rPr lang="en-US" sz="2800" dirty="0" smtClean="0">
                <a:solidFill>
                  <a:srgbClr val="373F4B"/>
                </a:solidFill>
                <a:latin typeface="Corbel"/>
                <a:cs typeface="Corbel"/>
              </a:rPr>
              <a:t>Addiction</a:t>
            </a:r>
            <a:endParaRPr lang="en-US" sz="2800" dirty="0">
              <a:solidFill>
                <a:srgbClr val="373F4B"/>
              </a:solidFill>
              <a:latin typeface="Corbel"/>
              <a:cs typeface="Corbel"/>
            </a:endParaRPr>
          </a:p>
          <a:p>
            <a:pPr algn="l">
              <a:lnSpc>
                <a:spcPct val="50000"/>
              </a:lnSpc>
            </a:pPr>
            <a:endParaRPr lang="en-US" sz="2800" dirty="0" smtClean="0">
              <a:latin typeface="+mj-lt"/>
            </a:endParaRPr>
          </a:p>
        </p:txBody>
      </p:sp>
      <p:sp>
        <p:nvSpPr>
          <p:cNvPr id="6" name="TextBox 5"/>
          <p:cNvSpPr txBox="1"/>
          <p:nvPr/>
        </p:nvSpPr>
        <p:spPr>
          <a:xfrm>
            <a:off x="2286000" y="2205921"/>
            <a:ext cx="2971800" cy="1184940"/>
          </a:xfrm>
          <a:prstGeom prst="rect">
            <a:avLst/>
          </a:prstGeom>
          <a:noFill/>
        </p:spPr>
        <p:txBody>
          <a:bodyPr wrap="square" rtlCol="0">
            <a:spAutoFit/>
          </a:bodyPr>
          <a:lstStyle/>
          <a:p>
            <a:pPr marL="365760" indent="-274320" algn="l">
              <a:lnSpc>
                <a:spcPct val="50000"/>
              </a:lnSpc>
              <a:spcBef>
                <a:spcPts val="1800"/>
              </a:spcBef>
              <a:buClr>
                <a:srgbClr val="373F4B"/>
              </a:buClr>
              <a:buSzPct val="80000"/>
              <a:buFont typeface="Wingdings" panose="05000000000000000000" pitchFamily="2" charset="2"/>
              <a:buChar char="§"/>
            </a:pPr>
            <a:r>
              <a:rPr lang="en-US" sz="2800" dirty="0" smtClean="0">
                <a:solidFill>
                  <a:srgbClr val="373F4B"/>
                </a:solidFill>
                <a:latin typeface="Corbel"/>
                <a:cs typeface="Corbel"/>
              </a:rPr>
              <a:t>Mood disorders</a:t>
            </a:r>
            <a:endParaRPr lang="en-US" sz="2800" dirty="0">
              <a:solidFill>
                <a:srgbClr val="373F4B"/>
              </a:solidFill>
              <a:latin typeface="Corbel"/>
              <a:cs typeface="Corbel"/>
            </a:endParaRPr>
          </a:p>
          <a:p>
            <a:pPr marL="365760" indent="-274320" algn="l">
              <a:lnSpc>
                <a:spcPct val="50000"/>
              </a:lnSpc>
              <a:spcBef>
                <a:spcPts val="1800"/>
              </a:spcBef>
              <a:buClr>
                <a:srgbClr val="373F4B"/>
              </a:buClr>
              <a:buSzPct val="80000"/>
              <a:buFont typeface="Wingdings" panose="05000000000000000000" pitchFamily="2" charset="2"/>
              <a:buChar char="§"/>
            </a:pPr>
            <a:r>
              <a:rPr lang="en-US" sz="2800" dirty="0">
                <a:solidFill>
                  <a:srgbClr val="373F4B"/>
                </a:solidFill>
                <a:latin typeface="Corbel"/>
                <a:cs typeface="Corbel"/>
              </a:rPr>
              <a:t>Impulse control</a:t>
            </a:r>
          </a:p>
          <a:p>
            <a:pPr algn="l"/>
            <a:endParaRPr lang="en-US" sz="2800" dirty="0" smtClean="0">
              <a:latin typeface="+mj-lt"/>
            </a:endParaRPr>
          </a:p>
        </p:txBody>
      </p:sp>
      <p:sp>
        <p:nvSpPr>
          <p:cNvPr id="8" name="Title 1"/>
          <p:cNvSpPr txBox="1">
            <a:spLocks/>
          </p:cNvSpPr>
          <p:nvPr/>
        </p:nvSpPr>
        <p:spPr>
          <a:xfrm>
            <a:off x="609600" y="1295400"/>
            <a:ext cx="8077200" cy="762000"/>
          </a:xfrm>
          <a:prstGeom prst="rect">
            <a:avLst/>
          </a:prstGeom>
        </p:spPr>
        <p:txBody>
          <a:bodyPr/>
          <a:lstStyle>
            <a:lvl1pPr algn="l" rtl="0" eaLnBrk="1" fontAlgn="base" hangingPunct="1">
              <a:lnSpc>
                <a:spcPct val="110000"/>
              </a:lnSpc>
              <a:spcBef>
                <a:spcPct val="0"/>
              </a:spcBef>
              <a:spcAft>
                <a:spcPct val="0"/>
              </a:spcAft>
              <a:defRPr sz="2800" b="1">
                <a:solidFill>
                  <a:schemeClr val="tx2"/>
                </a:solidFill>
                <a:latin typeface="Corbel" pitchFamily="34" charset="0"/>
                <a:ea typeface="+mj-ea"/>
                <a:cs typeface="+mj-cs"/>
              </a:defRPr>
            </a:lvl1pPr>
            <a:lvl2pPr algn="l" rtl="0" eaLnBrk="1" fontAlgn="base" hangingPunct="1">
              <a:lnSpc>
                <a:spcPct val="110000"/>
              </a:lnSpc>
              <a:spcBef>
                <a:spcPct val="0"/>
              </a:spcBef>
              <a:spcAft>
                <a:spcPct val="0"/>
              </a:spcAft>
              <a:defRPr sz="2800" b="1">
                <a:solidFill>
                  <a:schemeClr val="tx2"/>
                </a:solidFill>
                <a:latin typeface="Trebuchet MS" pitchFamily="34" charset="0"/>
              </a:defRPr>
            </a:lvl2pPr>
            <a:lvl3pPr algn="l" rtl="0" eaLnBrk="1" fontAlgn="base" hangingPunct="1">
              <a:lnSpc>
                <a:spcPct val="110000"/>
              </a:lnSpc>
              <a:spcBef>
                <a:spcPct val="0"/>
              </a:spcBef>
              <a:spcAft>
                <a:spcPct val="0"/>
              </a:spcAft>
              <a:defRPr sz="2800" b="1">
                <a:solidFill>
                  <a:schemeClr val="tx2"/>
                </a:solidFill>
                <a:latin typeface="Trebuchet MS" pitchFamily="34" charset="0"/>
              </a:defRPr>
            </a:lvl3pPr>
            <a:lvl4pPr algn="l" rtl="0" eaLnBrk="1" fontAlgn="base" hangingPunct="1">
              <a:lnSpc>
                <a:spcPct val="110000"/>
              </a:lnSpc>
              <a:spcBef>
                <a:spcPct val="0"/>
              </a:spcBef>
              <a:spcAft>
                <a:spcPct val="0"/>
              </a:spcAft>
              <a:defRPr sz="2800" b="1">
                <a:solidFill>
                  <a:schemeClr val="tx2"/>
                </a:solidFill>
                <a:latin typeface="Trebuchet MS" pitchFamily="34" charset="0"/>
              </a:defRPr>
            </a:lvl4pPr>
            <a:lvl5pPr algn="l" rtl="0" eaLnBrk="1" fontAlgn="base" hangingPunct="1">
              <a:lnSpc>
                <a:spcPct val="110000"/>
              </a:lnSpc>
              <a:spcBef>
                <a:spcPct val="0"/>
              </a:spcBef>
              <a:spcAft>
                <a:spcPct val="0"/>
              </a:spcAft>
              <a:defRPr sz="2800" b="1">
                <a:solidFill>
                  <a:schemeClr val="tx2"/>
                </a:solidFill>
                <a:latin typeface="Trebuchet MS" pitchFamily="34" charset="0"/>
              </a:defRPr>
            </a:lvl5pPr>
            <a:lvl6pPr marL="457200" algn="l" rtl="0" eaLnBrk="1" fontAlgn="base" hangingPunct="1">
              <a:lnSpc>
                <a:spcPct val="110000"/>
              </a:lnSpc>
              <a:spcBef>
                <a:spcPct val="0"/>
              </a:spcBef>
              <a:spcAft>
                <a:spcPct val="0"/>
              </a:spcAft>
              <a:defRPr sz="2800" b="1">
                <a:solidFill>
                  <a:srgbClr val="CC66FF"/>
                </a:solidFill>
                <a:latin typeface="Verdana" pitchFamily="14" charset="0"/>
              </a:defRPr>
            </a:lvl6pPr>
            <a:lvl7pPr marL="914400" algn="l" rtl="0" eaLnBrk="1" fontAlgn="base" hangingPunct="1">
              <a:lnSpc>
                <a:spcPct val="110000"/>
              </a:lnSpc>
              <a:spcBef>
                <a:spcPct val="0"/>
              </a:spcBef>
              <a:spcAft>
                <a:spcPct val="0"/>
              </a:spcAft>
              <a:defRPr sz="2800" b="1">
                <a:solidFill>
                  <a:srgbClr val="CC66FF"/>
                </a:solidFill>
                <a:latin typeface="Verdana" pitchFamily="14" charset="0"/>
              </a:defRPr>
            </a:lvl7pPr>
            <a:lvl8pPr marL="1371600" algn="l" rtl="0" eaLnBrk="1" fontAlgn="base" hangingPunct="1">
              <a:lnSpc>
                <a:spcPct val="110000"/>
              </a:lnSpc>
              <a:spcBef>
                <a:spcPct val="0"/>
              </a:spcBef>
              <a:spcAft>
                <a:spcPct val="0"/>
              </a:spcAft>
              <a:defRPr sz="2800" b="1">
                <a:solidFill>
                  <a:srgbClr val="CC66FF"/>
                </a:solidFill>
                <a:latin typeface="Verdana" pitchFamily="14" charset="0"/>
              </a:defRPr>
            </a:lvl8pPr>
            <a:lvl9pPr marL="1828800" algn="l" rtl="0" eaLnBrk="1" fontAlgn="base" hangingPunct="1">
              <a:lnSpc>
                <a:spcPct val="110000"/>
              </a:lnSpc>
              <a:spcBef>
                <a:spcPct val="0"/>
              </a:spcBef>
              <a:spcAft>
                <a:spcPct val="0"/>
              </a:spcAft>
              <a:defRPr sz="2800" b="1">
                <a:solidFill>
                  <a:srgbClr val="CC66FF"/>
                </a:solidFill>
                <a:latin typeface="Verdana" pitchFamily="14" charset="0"/>
              </a:defRPr>
            </a:lvl9pPr>
          </a:lstStyle>
          <a:p>
            <a:r>
              <a:rPr lang="en-US" dirty="0" smtClean="0"/>
              <a:t>Youth &amp; Nicotine</a:t>
            </a:r>
            <a:endParaRPr lang="en-US" dirty="0"/>
          </a:p>
        </p:txBody>
      </p:sp>
    </p:spTree>
    <p:extLst>
      <p:ext uri="{BB962C8B-B14F-4D97-AF65-F5344CB8AC3E}">
        <p14:creationId xmlns:p14="http://schemas.microsoft.com/office/powerpoint/2010/main" val="398346329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BDA29295-BF3A-4A59-A742-3B7F74F2B162}" type="slidenum">
              <a:rPr lang="en-US" smtClean="0">
                <a:solidFill>
                  <a:srgbClr val="373F4B"/>
                </a:solidFill>
              </a:rPr>
              <a:pPr>
                <a:defRPr/>
              </a:pPr>
              <a:t>5</a:t>
            </a:fld>
            <a:endParaRPr lang="en-US" sz="1400">
              <a:solidFill>
                <a:srgbClr val="373F4B"/>
              </a:solidFill>
            </a:endParaRPr>
          </a:p>
        </p:txBody>
      </p:sp>
      <p:pic>
        <p:nvPicPr>
          <p:cNvPr id="3" name="Picture 2"/>
          <p:cNvPicPr/>
          <p:nvPr/>
        </p:nvPicPr>
        <p:blipFill rotWithShape="1">
          <a:blip r:embed="rId3" cstate="print">
            <a:extLst>
              <a:ext uri="{28A0092B-C50C-407E-A947-70E740481C1C}">
                <a14:useLocalDpi xmlns:a14="http://schemas.microsoft.com/office/drawing/2010/main" val="0"/>
              </a:ext>
            </a:extLst>
          </a:blip>
          <a:srcRect/>
          <a:stretch/>
        </p:blipFill>
        <p:spPr bwMode="auto">
          <a:xfrm>
            <a:off x="838200" y="1752600"/>
            <a:ext cx="7147560" cy="4348394"/>
          </a:xfrm>
          <a:prstGeom prst="rect">
            <a:avLst/>
          </a:prstGeom>
          <a:ln>
            <a:noFill/>
          </a:ln>
          <a:effectLst/>
        </p:spPr>
      </p:pic>
      <p:sp>
        <p:nvSpPr>
          <p:cNvPr id="4" name="TextBox 3"/>
          <p:cNvSpPr txBox="1"/>
          <p:nvPr/>
        </p:nvSpPr>
        <p:spPr>
          <a:xfrm>
            <a:off x="0" y="1143000"/>
            <a:ext cx="9144000" cy="523220"/>
          </a:xfrm>
          <a:prstGeom prst="rect">
            <a:avLst/>
          </a:prstGeom>
          <a:noFill/>
        </p:spPr>
        <p:txBody>
          <a:bodyPr wrap="square" rtlCol="0">
            <a:spAutoFit/>
          </a:bodyPr>
          <a:lstStyle/>
          <a:p>
            <a:r>
              <a:rPr lang="en-US" sz="2800" b="1" dirty="0" smtClean="0">
                <a:solidFill>
                  <a:srgbClr val="373F4B"/>
                </a:solidFill>
                <a:latin typeface="Corbel" pitchFamily="34" charset="0"/>
                <a:cs typeface="Calibri"/>
              </a:rPr>
              <a:t>Nicotine Level Chart</a:t>
            </a:r>
          </a:p>
        </p:txBody>
      </p:sp>
      <p:sp>
        <p:nvSpPr>
          <p:cNvPr id="5" name="Rectangle 4"/>
          <p:cNvSpPr/>
          <p:nvPr/>
        </p:nvSpPr>
        <p:spPr>
          <a:xfrm>
            <a:off x="152400" y="6096000"/>
            <a:ext cx="8610600" cy="338554"/>
          </a:xfrm>
          <a:prstGeom prst="rect">
            <a:avLst/>
          </a:prstGeom>
        </p:spPr>
        <p:txBody>
          <a:bodyPr wrap="square">
            <a:spAutoFit/>
          </a:bodyPr>
          <a:lstStyle/>
          <a:p>
            <a:r>
              <a:rPr lang="en-US" sz="1600" dirty="0" smtClean="0">
                <a:solidFill>
                  <a:srgbClr val="FFFFFF">
                    <a:lumMod val="10000"/>
                  </a:srgbClr>
                </a:solidFill>
                <a:latin typeface="Corbel" pitchFamily="34" charset="0"/>
                <a:cs typeface="Calibri"/>
              </a:rPr>
              <a:t>Source: </a:t>
            </a:r>
            <a:r>
              <a:rPr lang="en-US" sz="1600" dirty="0">
                <a:solidFill>
                  <a:srgbClr val="FFFFFF">
                    <a:lumMod val="10000"/>
                  </a:srgbClr>
                </a:solidFill>
                <a:latin typeface="Corbel" pitchFamily="34" charset="0"/>
                <a:cs typeface="Calibri"/>
                <a:hlinkClick r:id="rId4"/>
              </a:rPr>
              <a:t>http://</a:t>
            </a:r>
            <a:r>
              <a:rPr lang="en-US" sz="1600" dirty="0" smtClean="0">
                <a:solidFill>
                  <a:srgbClr val="FFFFFF">
                    <a:lumMod val="10000"/>
                  </a:srgbClr>
                </a:solidFill>
                <a:latin typeface="Corbel" pitchFamily="34" charset="0"/>
                <a:cs typeface="Calibri"/>
                <a:hlinkClick r:id="rId4"/>
              </a:rPr>
              <a:t>www.top-electronic-cigarette.com/electronic-cigarette-e-liquid.html</a:t>
            </a:r>
            <a:r>
              <a:rPr lang="en-US" sz="1600" dirty="0" smtClean="0">
                <a:solidFill>
                  <a:srgbClr val="FFFFFF">
                    <a:lumMod val="10000"/>
                  </a:srgbClr>
                </a:solidFill>
                <a:latin typeface="Corbel" pitchFamily="34" charset="0"/>
                <a:cs typeface="Calibri"/>
              </a:rPr>
              <a:t> </a:t>
            </a:r>
            <a:endParaRPr lang="en-US" sz="1600" dirty="0">
              <a:solidFill>
                <a:srgbClr val="FFFFFF">
                  <a:lumMod val="10000"/>
                </a:srgbClr>
              </a:solidFill>
              <a:latin typeface="Corbel" pitchFamily="34" charset="0"/>
              <a:cs typeface="Calibri"/>
            </a:endParaRPr>
          </a:p>
        </p:txBody>
      </p:sp>
      <p:sp>
        <p:nvSpPr>
          <p:cNvPr id="6" name="TextBox 5"/>
          <p:cNvSpPr txBox="1"/>
          <p:nvPr/>
        </p:nvSpPr>
        <p:spPr>
          <a:xfrm>
            <a:off x="6477000" y="4648200"/>
            <a:ext cx="2667000" cy="430887"/>
          </a:xfrm>
          <a:prstGeom prst="rect">
            <a:avLst/>
          </a:prstGeom>
          <a:solidFill>
            <a:schemeClr val="accent5">
              <a:lumMod val="75000"/>
              <a:alpha val="65000"/>
            </a:schemeClr>
          </a:solidFill>
          <a:ln w="38100">
            <a:solidFill>
              <a:srgbClr val="C00000"/>
            </a:solidFill>
          </a:ln>
        </p:spPr>
        <p:txBody>
          <a:bodyPr wrap="square" rtlCol="0">
            <a:spAutoFit/>
          </a:bodyPr>
          <a:lstStyle/>
          <a:p>
            <a:r>
              <a:rPr lang="en-US" sz="2200" b="1" dirty="0" smtClean="0">
                <a:solidFill>
                  <a:srgbClr val="C00000"/>
                </a:solidFill>
                <a:latin typeface="Corbel" pitchFamily="34" charset="0"/>
              </a:rPr>
              <a:t>EU Limit: 20 mg/mL</a:t>
            </a:r>
          </a:p>
        </p:txBody>
      </p:sp>
      <p:sp>
        <p:nvSpPr>
          <p:cNvPr id="7" name="Flowchart: Connector 6"/>
          <p:cNvSpPr/>
          <p:nvPr/>
        </p:nvSpPr>
        <p:spPr bwMode="auto">
          <a:xfrm>
            <a:off x="960120" y="5547360"/>
            <a:ext cx="1630680" cy="548640"/>
          </a:xfrm>
          <a:prstGeom prst="flowChartConnector">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5091CD"/>
              </a:solidFill>
            </a:endParaRPr>
          </a:p>
        </p:txBody>
      </p:sp>
    </p:spTree>
    <p:extLst>
      <p:ext uri="{BB962C8B-B14F-4D97-AF65-F5344CB8AC3E}">
        <p14:creationId xmlns:p14="http://schemas.microsoft.com/office/powerpoint/2010/main" val="33886245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52400" y="3810000"/>
            <a:ext cx="8915400" cy="1524000"/>
          </a:xfrm>
        </p:spPr>
        <p:txBody>
          <a:bodyPr/>
          <a:lstStyle/>
          <a:p>
            <a:pPr>
              <a:spcBef>
                <a:spcPts val="0"/>
              </a:spcBef>
              <a:spcAft>
                <a:spcPts val="600"/>
              </a:spcAft>
              <a:buClr>
                <a:srgbClr val="495B77"/>
              </a:buClr>
            </a:pPr>
            <a:r>
              <a:rPr lang="en-US" sz="2400" dirty="0" smtClean="0">
                <a:solidFill>
                  <a:srgbClr val="373F4B"/>
                </a:solidFill>
                <a:cs typeface="Calibri" panose="020F0502020204030204" pitchFamily="34" charset="0"/>
              </a:rPr>
              <a:t>JUUL nicotine content = </a:t>
            </a:r>
            <a:r>
              <a:rPr lang="en-US" sz="2400" b="1" dirty="0" smtClean="0">
                <a:solidFill>
                  <a:srgbClr val="373F4B"/>
                </a:solidFill>
                <a:cs typeface="Calibri" panose="020F0502020204030204" pitchFamily="34" charset="0"/>
              </a:rPr>
              <a:t>59 mg/mL</a:t>
            </a:r>
            <a:r>
              <a:rPr lang="en-US" sz="2400" dirty="0" smtClean="0">
                <a:solidFill>
                  <a:srgbClr val="373F4B"/>
                </a:solidFill>
                <a:cs typeface="Calibri" panose="020F0502020204030204" pitchFamily="34" charset="0"/>
              </a:rPr>
              <a:t> or </a:t>
            </a:r>
            <a:r>
              <a:rPr lang="en-US" sz="2400" b="1" dirty="0">
                <a:solidFill>
                  <a:srgbClr val="373F4B"/>
                </a:solidFill>
                <a:cs typeface="Calibri" panose="020F0502020204030204" pitchFamily="34" charset="0"/>
              </a:rPr>
              <a:t>35 </a:t>
            </a:r>
            <a:r>
              <a:rPr lang="en-US" sz="2400" b="1" dirty="0" smtClean="0">
                <a:solidFill>
                  <a:srgbClr val="373F4B"/>
                </a:solidFill>
                <a:cs typeface="Calibri" panose="020F0502020204030204" pitchFamily="34" charset="0"/>
              </a:rPr>
              <a:t>mg/ml </a:t>
            </a:r>
            <a:r>
              <a:rPr lang="en-US" sz="2400" dirty="0" smtClean="0">
                <a:solidFill>
                  <a:srgbClr val="373F4B"/>
                </a:solidFill>
                <a:cs typeface="Calibri" panose="020F0502020204030204" pitchFamily="34" charset="0"/>
              </a:rPr>
              <a:t>(5% or 3% by weight; lower option released in 2018)</a:t>
            </a:r>
          </a:p>
          <a:p>
            <a:pPr>
              <a:spcBef>
                <a:spcPts val="0"/>
              </a:spcBef>
              <a:spcAft>
                <a:spcPts val="600"/>
              </a:spcAft>
              <a:buClr>
                <a:srgbClr val="495B77"/>
              </a:buClr>
            </a:pPr>
            <a:r>
              <a:rPr lang="en-US" sz="2400" dirty="0" smtClean="0">
                <a:solidFill>
                  <a:srgbClr val="373F4B"/>
                </a:solidFill>
                <a:cs typeface="Calibri" panose="020F0502020204030204" pitchFamily="34" charset="0"/>
              </a:rPr>
              <a:t>JUUL-compatible pods and other pod systems, as well as nicotine salt liquids, come in up to 6.8% nicotine by weight and many more flavors than JUUL ever had</a:t>
            </a:r>
          </a:p>
          <a:p>
            <a:pPr>
              <a:spcBef>
                <a:spcPts val="0"/>
              </a:spcBef>
              <a:spcAft>
                <a:spcPts val="600"/>
              </a:spcAft>
              <a:buClr>
                <a:srgbClr val="495B77"/>
              </a:buClr>
            </a:pPr>
            <a:r>
              <a:rPr lang="en-US" sz="2400" dirty="0" smtClean="0">
                <a:solidFill>
                  <a:srgbClr val="373F4B"/>
                </a:solidFill>
                <a:cs typeface="Calibri" panose="020F0502020204030204" pitchFamily="34" charset="0"/>
              </a:rPr>
              <a:t>Salt-based formula vs. freebase nicotine liquids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1143000"/>
            <a:ext cx="1524116" cy="2622135"/>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0" y="1143000"/>
            <a:ext cx="3459161" cy="2622134"/>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r="-547"/>
          <a:stretch/>
        </p:blipFill>
        <p:spPr>
          <a:xfrm>
            <a:off x="3276600" y="1175824"/>
            <a:ext cx="2638087" cy="2576446"/>
          </a:xfrm>
          <a:prstGeom prst="rect">
            <a:avLst/>
          </a:prstGeom>
        </p:spPr>
      </p:pic>
      <p:pic>
        <p:nvPicPr>
          <p:cNvPr id="2" name="Picture 1" descr="Screen Shot 2019-11-09 at 11.55.50 AM.png"/>
          <p:cNvPicPr>
            <a:picLocks noChangeAspect="1"/>
          </p:cNvPicPr>
          <p:nvPr/>
        </p:nvPicPr>
        <p:blipFill rotWithShape="1">
          <a:blip r:embed="rId6" cstate="print">
            <a:extLst>
              <a:ext uri="{28A0092B-C50C-407E-A947-70E740481C1C}">
                <a14:useLocalDpi xmlns:a14="http://schemas.microsoft.com/office/drawing/2010/main" val="0"/>
              </a:ext>
            </a:extLst>
          </a:blip>
          <a:srcRect t="2976" b="3571"/>
          <a:stretch/>
        </p:blipFill>
        <p:spPr>
          <a:xfrm>
            <a:off x="7467600" y="1143000"/>
            <a:ext cx="1752600" cy="2664971"/>
          </a:xfrm>
          <a:prstGeom prst="rect">
            <a:avLst/>
          </a:prstGeom>
        </p:spPr>
      </p:pic>
    </p:spTree>
    <p:extLst>
      <p:ext uri="{BB962C8B-B14F-4D97-AF65-F5344CB8AC3E}">
        <p14:creationId xmlns:p14="http://schemas.microsoft.com/office/powerpoint/2010/main" val="29279060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BDA29295-BF3A-4A59-A742-3B7F74F2B162}" type="slidenum">
              <a:rPr lang="en-US" smtClean="0">
                <a:solidFill>
                  <a:srgbClr val="373F4B"/>
                </a:solidFill>
              </a:rPr>
              <a:pPr>
                <a:defRPr/>
              </a:pPr>
              <a:t>7</a:t>
            </a:fld>
            <a:endParaRPr lang="en-US" sz="1400" dirty="0">
              <a:solidFill>
                <a:srgbClr val="373F4B"/>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95400"/>
            <a:ext cx="10790416" cy="4724400"/>
          </a:xfrm>
          <a:prstGeom prst="rect">
            <a:avLst/>
          </a:prstGeom>
        </p:spPr>
      </p:pic>
      <p:sp>
        <p:nvSpPr>
          <p:cNvPr id="4" name="TextBox 3"/>
          <p:cNvSpPr txBox="1"/>
          <p:nvPr/>
        </p:nvSpPr>
        <p:spPr>
          <a:xfrm>
            <a:off x="0" y="6062246"/>
            <a:ext cx="8458200" cy="338554"/>
          </a:xfrm>
          <a:prstGeom prst="rect">
            <a:avLst/>
          </a:prstGeom>
          <a:noFill/>
        </p:spPr>
        <p:txBody>
          <a:bodyPr wrap="square" rtlCol="0">
            <a:spAutoFit/>
          </a:bodyPr>
          <a:lstStyle/>
          <a:p>
            <a:pPr marL="91440" algn="l">
              <a:spcBef>
                <a:spcPts val="1800"/>
              </a:spcBef>
              <a:buClr>
                <a:srgbClr val="373F4B"/>
              </a:buClr>
              <a:buSzPct val="80000"/>
            </a:pPr>
            <a:r>
              <a:rPr lang="en-US" sz="1600" dirty="0" smtClean="0">
                <a:solidFill>
                  <a:srgbClr val="373F4B"/>
                </a:solidFill>
                <a:latin typeface="Corbel"/>
                <a:cs typeface="Corbel"/>
              </a:rPr>
              <a:t>(Kirkham. </a:t>
            </a:r>
            <a:r>
              <a:rPr lang="en-US" sz="1600" i="1" dirty="0" err="1" smtClean="0">
                <a:solidFill>
                  <a:srgbClr val="373F4B"/>
                </a:solidFill>
                <a:latin typeface="Corbel"/>
                <a:cs typeface="Corbel"/>
              </a:rPr>
              <a:t>Nicoteen</a:t>
            </a:r>
            <a:r>
              <a:rPr lang="en-US" sz="1600" i="1" dirty="0" smtClean="0">
                <a:solidFill>
                  <a:srgbClr val="373F4B"/>
                </a:solidFill>
                <a:latin typeface="Corbel"/>
                <a:cs typeface="Corbel"/>
              </a:rPr>
              <a:t> </a:t>
            </a:r>
            <a:r>
              <a:rPr lang="en-US" sz="1600" i="1" dirty="0" err="1" smtClean="0">
                <a:solidFill>
                  <a:srgbClr val="373F4B"/>
                </a:solidFill>
                <a:latin typeface="Corbel"/>
                <a:cs typeface="Corbel"/>
              </a:rPr>
              <a:t>Inc</a:t>
            </a:r>
            <a:r>
              <a:rPr lang="en-US" sz="1600" i="1" dirty="0" smtClean="0">
                <a:solidFill>
                  <a:srgbClr val="373F4B"/>
                </a:solidFill>
                <a:latin typeface="Corbel"/>
                <a:cs typeface="Corbel"/>
              </a:rPr>
              <a:t>:</a:t>
            </a:r>
            <a:r>
              <a:rPr lang="en-US" sz="1600" dirty="0" smtClean="0">
                <a:solidFill>
                  <a:srgbClr val="373F4B"/>
                </a:solidFill>
                <a:latin typeface="Corbel"/>
                <a:cs typeface="Corbel"/>
              </a:rPr>
              <a:t> </a:t>
            </a:r>
            <a:r>
              <a:rPr lang="en-US" sz="1600" i="1" dirty="0" smtClean="0">
                <a:solidFill>
                  <a:srgbClr val="373F4B"/>
                </a:solidFill>
                <a:latin typeface="Corbel"/>
                <a:cs typeface="Corbel"/>
              </a:rPr>
              <a:t>JUUL disregarded early evidence it was hooking teens</a:t>
            </a:r>
            <a:r>
              <a:rPr lang="en-US" sz="1600" dirty="0" smtClean="0">
                <a:solidFill>
                  <a:srgbClr val="373F4B"/>
                </a:solidFill>
                <a:latin typeface="Corbel"/>
                <a:cs typeface="Corbel"/>
              </a:rPr>
              <a:t>. Reuters 11/5/2019)</a:t>
            </a:r>
            <a:endParaRPr lang="en-US" sz="1600" dirty="0">
              <a:solidFill>
                <a:srgbClr val="373F4B"/>
              </a:solidFill>
              <a:latin typeface="Corbel"/>
              <a:cs typeface="Corbel"/>
            </a:endParaRPr>
          </a:p>
        </p:txBody>
      </p:sp>
    </p:spTree>
    <p:extLst>
      <p:ext uri="{BB962C8B-B14F-4D97-AF65-F5344CB8AC3E}">
        <p14:creationId xmlns:p14="http://schemas.microsoft.com/office/powerpoint/2010/main" val="177694680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BDA29295-BF3A-4A59-A742-3B7F74F2B162}" type="slidenum">
              <a:rPr lang="en-US" smtClean="0">
                <a:solidFill>
                  <a:srgbClr val="FDFDFE"/>
                </a:solidFill>
              </a:rPr>
              <a:pPr>
                <a:defRPr/>
              </a:pPr>
              <a:t>8</a:t>
            </a:fld>
            <a:endParaRPr lang="en-US" sz="1400">
              <a:solidFill>
                <a:srgbClr val="FDFDFE"/>
              </a:solidFill>
            </a:endParaRPr>
          </a:p>
        </p:txBody>
      </p:sp>
      <p:pic>
        <p:nvPicPr>
          <p:cNvPr id="3" name="Picture 2" descr="Image result for images surgeon general e cigarette report"/>
          <p:cNvPicPr/>
          <p:nvPr/>
        </p:nvPicPr>
        <p:blipFill rotWithShape="1">
          <a:blip r:embed="rId3" cstate="print">
            <a:extLst>
              <a:ext uri="{28A0092B-C50C-407E-A947-70E740481C1C}">
                <a14:useLocalDpi xmlns:a14="http://schemas.microsoft.com/office/drawing/2010/main" val="0"/>
              </a:ext>
            </a:extLst>
          </a:blip>
          <a:srcRect/>
          <a:stretch/>
        </p:blipFill>
        <p:spPr bwMode="auto">
          <a:xfrm>
            <a:off x="381000" y="1219200"/>
            <a:ext cx="3930102" cy="5029195"/>
          </a:xfrm>
          <a:prstGeom prst="rect">
            <a:avLst/>
          </a:prstGeom>
          <a:ln>
            <a:noFill/>
          </a:ln>
          <a:effectLst>
            <a:outerShdw blurRad="292100" dist="139700" dir="2700000" algn="tl" rotWithShape="0">
              <a:srgbClr val="333333">
                <a:alpha val="65000"/>
              </a:srgbClr>
            </a:outerShdw>
          </a:effectLst>
        </p:spPr>
      </p:pic>
      <p:pic>
        <p:nvPicPr>
          <p:cNvPr id="9" name="Picture Placeholder 5" descr="academy.png"/>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913386" y="1295401"/>
            <a:ext cx="3861571" cy="49469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121996" y="3048000"/>
            <a:ext cx="1325804" cy="707886"/>
          </a:xfrm>
          <a:prstGeom prst="rect">
            <a:avLst/>
          </a:prstGeom>
          <a:solidFill>
            <a:srgbClr val="3B79C3"/>
          </a:solidFill>
        </p:spPr>
        <p:txBody>
          <a:bodyPr wrap="none" rtlCol="0">
            <a:spAutoFit/>
          </a:bodyPr>
          <a:lstStyle/>
          <a:p>
            <a:pPr algn="l"/>
            <a:r>
              <a:rPr lang="en-US" sz="4000" dirty="0" smtClean="0">
                <a:solidFill>
                  <a:srgbClr val="FDFDFE"/>
                </a:solidFill>
                <a:latin typeface="Arial"/>
                <a:cs typeface="Arial"/>
              </a:rPr>
              <a:t>2016</a:t>
            </a:r>
            <a:endParaRPr lang="en-US" sz="4000" dirty="0">
              <a:solidFill>
                <a:srgbClr val="FDFDFE"/>
              </a:solidFill>
              <a:latin typeface="Arial"/>
              <a:cs typeface="Arial"/>
            </a:endParaRPr>
          </a:p>
        </p:txBody>
      </p:sp>
      <p:sp>
        <p:nvSpPr>
          <p:cNvPr id="10" name="Rectangle 9"/>
          <p:cNvSpPr/>
          <p:nvPr/>
        </p:nvSpPr>
        <p:spPr>
          <a:xfrm>
            <a:off x="4617796" y="3810000"/>
            <a:ext cx="1325804" cy="707886"/>
          </a:xfrm>
          <a:prstGeom prst="rect">
            <a:avLst/>
          </a:prstGeom>
          <a:solidFill>
            <a:schemeClr val="accent1">
              <a:lumMod val="75000"/>
            </a:schemeClr>
          </a:solidFill>
        </p:spPr>
        <p:txBody>
          <a:bodyPr wrap="none">
            <a:spAutoFit/>
          </a:bodyPr>
          <a:lstStyle/>
          <a:p>
            <a:pPr algn="l"/>
            <a:r>
              <a:rPr lang="en-US" sz="4000" dirty="0" smtClean="0">
                <a:solidFill>
                  <a:srgbClr val="FDFDFE"/>
                </a:solidFill>
                <a:latin typeface="Arial"/>
                <a:cs typeface="Arial"/>
              </a:rPr>
              <a:t>2018</a:t>
            </a:r>
            <a:endParaRPr lang="en-US" sz="4000" dirty="0">
              <a:solidFill>
                <a:srgbClr val="FDFDFE"/>
              </a:solidFill>
              <a:latin typeface="Arial"/>
              <a:cs typeface="Arial"/>
            </a:endParaRPr>
          </a:p>
        </p:txBody>
      </p:sp>
      <p:sp>
        <p:nvSpPr>
          <p:cNvPr id="4" name="TextBox 3"/>
          <p:cNvSpPr txBox="1"/>
          <p:nvPr/>
        </p:nvSpPr>
        <p:spPr>
          <a:xfrm>
            <a:off x="2057400" y="4648200"/>
            <a:ext cx="7086600" cy="1532334"/>
          </a:xfrm>
          <a:prstGeom prst="roundRect">
            <a:avLst/>
          </a:prstGeom>
          <a:ln>
            <a:solidFill>
              <a:srgbClr val="373F4B"/>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457200" indent="-457200" algn="l">
              <a:buClr>
                <a:srgbClr val="373F4B"/>
              </a:buClr>
              <a:buFont typeface="Arial" pitchFamily="34" charset="0"/>
              <a:buChar char="•"/>
            </a:pPr>
            <a:r>
              <a:rPr lang="en-US" sz="2800" dirty="0" smtClean="0">
                <a:solidFill>
                  <a:srgbClr val="373F4B"/>
                </a:solidFill>
                <a:latin typeface="Corbel" pitchFamily="34" charset="0"/>
              </a:rPr>
              <a:t>Mixed evidence on health consequences</a:t>
            </a:r>
          </a:p>
          <a:p>
            <a:pPr marL="457200" indent="-457200" algn="l">
              <a:buClr>
                <a:srgbClr val="373F4B"/>
              </a:buClr>
              <a:buFont typeface="Arial" pitchFamily="34" charset="0"/>
              <a:buChar char="•"/>
            </a:pPr>
            <a:r>
              <a:rPr lang="en-US" sz="2800" dirty="0" smtClean="0">
                <a:solidFill>
                  <a:srgbClr val="373F4B"/>
                </a:solidFill>
                <a:latin typeface="Corbel" pitchFamily="34" charset="0"/>
              </a:rPr>
              <a:t>Long-term health consequences unknown</a:t>
            </a:r>
          </a:p>
          <a:p>
            <a:pPr marL="457200" indent="-457200" algn="l">
              <a:buClr>
                <a:srgbClr val="373F4B"/>
              </a:buClr>
              <a:buFont typeface="Arial" pitchFamily="34" charset="0"/>
              <a:buChar char="•"/>
            </a:pPr>
            <a:r>
              <a:rPr lang="en-US" sz="2800" dirty="0" smtClean="0">
                <a:solidFill>
                  <a:srgbClr val="373F4B"/>
                </a:solidFill>
                <a:latin typeface="Corbel" pitchFamily="34" charset="0"/>
              </a:rPr>
              <a:t>Limited evidence as a cessation device</a:t>
            </a:r>
          </a:p>
        </p:txBody>
      </p:sp>
      <p:sp>
        <p:nvSpPr>
          <p:cNvPr id="8" name="TextBox 7"/>
          <p:cNvSpPr txBox="1"/>
          <p:nvPr/>
        </p:nvSpPr>
        <p:spPr>
          <a:xfrm>
            <a:off x="0" y="304800"/>
            <a:ext cx="7162800" cy="1055608"/>
          </a:xfrm>
          <a:prstGeom prst="roundRect">
            <a:avLst/>
          </a:prstGeom>
          <a:ln>
            <a:solidFill>
              <a:srgbClr val="373F4B"/>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457200" indent="-457200" algn="l">
              <a:buFont typeface="Arial" pitchFamily="34" charset="0"/>
              <a:buChar char="•"/>
            </a:pPr>
            <a:r>
              <a:rPr lang="en-US" sz="2800" dirty="0" smtClean="0">
                <a:solidFill>
                  <a:srgbClr val="373F4B"/>
                </a:solidFill>
                <a:latin typeface="Corbel" pitchFamily="34" charset="0"/>
              </a:rPr>
              <a:t>Substantial evidence that e-cigarette use among youth increases risk of cigarette use</a:t>
            </a:r>
          </a:p>
        </p:txBody>
      </p:sp>
    </p:spTree>
    <p:extLst>
      <p:ext uri="{BB962C8B-B14F-4D97-AF65-F5344CB8AC3E}">
        <p14:creationId xmlns:p14="http://schemas.microsoft.com/office/powerpoint/2010/main" val="4337282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4485" y="1258004"/>
            <a:ext cx="8415031" cy="5218996"/>
          </a:xfrm>
        </p:spPr>
      </p:pic>
      <p:sp>
        <p:nvSpPr>
          <p:cNvPr id="4" name="Slide Number Placeholder 3"/>
          <p:cNvSpPr>
            <a:spLocks noGrp="1"/>
          </p:cNvSpPr>
          <p:nvPr>
            <p:ph type="sldNum" sz="quarter" idx="10"/>
          </p:nvPr>
        </p:nvSpPr>
        <p:spPr/>
        <p:txBody>
          <a:bodyPr/>
          <a:lstStyle/>
          <a:p>
            <a:pPr>
              <a:defRPr/>
            </a:pPr>
            <a:fld id="{993E3C95-DF85-475F-B515-04A815747F0D}" type="slidenum">
              <a:rPr lang="en-US" smtClean="0"/>
              <a:pPr>
                <a:defRPr/>
              </a:pPr>
              <a:t>9</a:t>
            </a:fld>
            <a:endParaRPr lang="en-US" dirty="0"/>
          </a:p>
        </p:txBody>
      </p:sp>
      <p:sp>
        <p:nvSpPr>
          <p:cNvPr id="7" name="Oval 6"/>
          <p:cNvSpPr/>
          <p:nvPr/>
        </p:nvSpPr>
        <p:spPr bwMode="auto">
          <a:xfrm>
            <a:off x="3200400" y="3581400"/>
            <a:ext cx="1752600" cy="2667000"/>
          </a:xfrm>
          <a:prstGeom prst="ellipse">
            <a:avLst/>
          </a:prstGeom>
          <a:noFill/>
          <a:ln w="38100" cap="flat" cmpd="sng" algn="ctr">
            <a:solidFill>
              <a:schemeClr val="accent5">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4" charset="0"/>
            </a:endParaRPr>
          </a:p>
        </p:txBody>
      </p:sp>
    </p:spTree>
    <p:extLst>
      <p:ext uri="{BB962C8B-B14F-4D97-AF65-F5344CB8AC3E}">
        <p14:creationId xmlns:p14="http://schemas.microsoft.com/office/powerpoint/2010/main" val="423857112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IHR Powerpoint 2016">
  <a:themeElements>
    <a:clrScheme name="IHR Aug 2016">
      <a:dk1>
        <a:srgbClr val="495B77"/>
      </a:dk1>
      <a:lt1>
        <a:srgbClr val="FFFFFF"/>
      </a:lt1>
      <a:dk2>
        <a:srgbClr val="373F4B"/>
      </a:dk2>
      <a:lt2>
        <a:srgbClr val="FFFFFF"/>
      </a:lt2>
      <a:accent1>
        <a:srgbClr val="3E8DDD"/>
      </a:accent1>
      <a:accent2>
        <a:srgbClr val="7BA8E6"/>
      </a:accent2>
      <a:accent3>
        <a:srgbClr val="77BC1F"/>
      </a:accent3>
      <a:accent4>
        <a:srgbClr val="9CCD60"/>
      </a:accent4>
      <a:accent5>
        <a:srgbClr val="F68D2E"/>
      </a:accent5>
      <a:accent6>
        <a:srgbClr val="482A80"/>
      </a:accent6>
      <a:hlink>
        <a:srgbClr val="3E8DDD"/>
      </a:hlink>
      <a:folHlink>
        <a:srgbClr val="482A80"/>
      </a:folHlink>
    </a:clrScheme>
    <a:fontScheme name="Source">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pitchFamily="1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4" charset="0"/>
          </a:defRPr>
        </a:defPPr>
      </a:lstStyle>
    </a:lnDef>
    <a:txDef>
      <a:spPr>
        <a:noFill/>
      </a:spPr>
      <a:bodyPr wrap="square" rtlCol="0">
        <a:spAutoFit/>
      </a:bodyPr>
      <a:lstStyle>
        <a:defPPr algn="l">
          <a:defRPr sz="3200" dirty="0" smtClean="0">
            <a:latin typeface="+mj-lt"/>
          </a:defRPr>
        </a:defPPr>
      </a:lstStyle>
    </a:txDef>
  </a:objectDefaults>
  <a:extraClrSchemeLst>
    <a:extraClrScheme>
      <a:clrScheme name="nu_powerpoint_tem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u_powerpoint_temp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u_powerpoint_temp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u_powerpoint_temp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u_powerpoint_tem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u_powerpoint_tem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u_powerpoint_tem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u_powerpoint_temp">
  <a:themeElements>
    <a:clrScheme name="Custom 10">
      <a:dk1>
        <a:srgbClr val="5091CD"/>
      </a:dk1>
      <a:lt1>
        <a:srgbClr val="FDFDFE"/>
      </a:lt1>
      <a:dk2>
        <a:srgbClr val="4F2683"/>
      </a:dk2>
      <a:lt2>
        <a:srgbClr val="FDFDFE"/>
      </a:lt2>
      <a:accent1>
        <a:srgbClr val="7BA5D7"/>
      </a:accent1>
      <a:accent2>
        <a:srgbClr val="8DC63F"/>
      </a:accent2>
      <a:accent3>
        <a:srgbClr val="A8D166"/>
      </a:accent3>
      <a:accent4>
        <a:srgbClr val="F7955B"/>
      </a:accent4>
      <a:accent5>
        <a:srgbClr val="F6D565"/>
      </a:accent5>
      <a:accent6>
        <a:srgbClr val="4F2683"/>
      </a:accent6>
      <a:hlink>
        <a:srgbClr val="5091CD"/>
      </a:hlink>
      <a:folHlink>
        <a:srgbClr val="4F2683"/>
      </a:folHlink>
    </a:clrScheme>
    <a:fontScheme name="IHR">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4" charset="0"/>
          </a:defRPr>
        </a:defPPr>
      </a:lstStyle>
    </a:lnDef>
    <a:txDef>
      <a:spPr>
        <a:noFill/>
      </a:spPr>
      <a:bodyPr wrap="square" rtlCol="0">
        <a:spAutoFit/>
      </a:bodyPr>
      <a:lstStyle>
        <a:defPPr algn="l">
          <a:defRPr sz="3200" dirty="0" smtClean="0">
            <a:latin typeface="+mj-lt"/>
          </a:defRPr>
        </a:defPPr>
      </a:lstStyle>
    </a:txDef>
  </a:objectDefaults>
  <a:extraClrSchemeLst>
    <a:extraClrScheme>
      <a:clrScheme name="nu_powerpoint_tem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u_powerpoint_temp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u_powerpoint_temp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u_powerpoint_temp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u_powerpoint_tem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u_powerpoint_tem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u_powerpoint_tem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IHR Powerpoint 2016">
  <a:themeElements>
    <a:clrScheme name="IHR Aug 2016">
      <a:dk1>
        <a:srgbClr val="495B77"/>
      </a:dk1>
      <a:lt1>
        <a:srgbClr val="FFFFFF"/>
      </a:lt1>
      <a:dk2>
        <a:srgbClr val="373F4B"/>
      </a:dk2>
      <a:lt2>
        <a:srgbClr val="FFFFFF"/>
      </a:lt2>
      <a:accent1>
        <a:srgbClr val="3E8DDD"/>
      </a:accent1>
      <a:accent2>
        <a:srgbClr val="7BA8E6"/>
      </a:accent2>
      <a:accent3>
        <a:srgbClr val="77BC1F"/>
      </a:accent3>
      <a:accent4>
        <a:srgbClr val="9CCD60"/>
      </a:accent4>
      <a:accent5>
        <a:srgbClr val="F68D2E"/>
      </a:accent5>
      <a:accent6>
        <a:srgbClr val="482A80"/>
      </a:accent6>
      <a:hlink>
        <a:srgbClr val="3E8DDD"/>
      </a:hlink>
      <a:folHlink>
        <a:srgbClr val="482A80"/>
      </a:folHlink>
    </a:clrScheme>
    <a:fontScheme name="Source">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pitchFamily="1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4" charset="0"/>
          </a:defRPr>
        </a:defPPr>
      </a:lstStyle>
    </a:lnDef>
    <a:txDef>
      <a:spPr>
        <a:noFill/>
      </a:spPr>
      <a:bodyPr wrap="square" rtlCol="0">
        <a:spAutoFit/>
      </a:bodyPr>
      <a:lstStyle>
        <a:defPPr algn="l">
          <a:defRPr sz="3200" dirty="0" smtClean="0">
            <a:latin typeface="+mj-lt"/>
          </a:defRPr>
        </a:defPPr>
      </a:lstStyle>
    </a:txDef>
  </a:objectDefaults>
  <a:extraClrSchemeLst>
    <a:extraClrScheme>
      <a:clrScheme name="nu_powerpoint_tem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u_powerpoint_temp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u_powerpoint_temp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u_powerpoint_temp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u_powerpoint_tem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u_powerpoint_tem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u_powerpoint_tem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IHR Powerpoint 2016</Template>
  <TotalTime>5116</TotalTime>
  <Words>1827</Words>
  <Application>Microsoft Office PowerPoint</Application>
  <PresentationFormat>On-screen Show (4:3)</PresentationFormat>
  <Paragraphs>146</Paragraphs>
  <Slides>14</Slides>
  <Notes>14</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14</vt:i4>
      </vt:variant>
    </vt:vector>
  </HeadingPairs>
  <TitlesOfParts>
    <vt:vector size="26" baseType="lpstr">
      <vt:lpstr>Arial</vt:lpstr>
      <vt:lpstr>Calibri</vt:lpstr>
      <vt:lpstr>Corbel</vt:lpstr>
      <vt:lpstr>Georgia</vt:lpstr>
      <vt:lpstr>Source Sans Pro</vt:lpstr>
      <vt:lpstr>Times</vt:lpstr>
      <vt:lpstr>Trebuchet MS</vt:lpstr>
      <vt:lpstr>Verdana</vt:lpstr>
      <vt:lpstr>Wingdings</vt:lpstr>
      <vt:lpstr>IHR Powerpoint 2016</vt:lpstr>
      <vt:lpstr>nu_powerpoint_temp</vt:lpstr>
      <vt:lpstr>1_IHR Powerpoint 2016</vt:lpstr>
      <vt:lpstr>PowerPoint Presentation</vt:lpstr>
      <vt:lpstr>Nicotine in the Brain and Body</vt:lpstr>
      <vt:lpstr>Nicotine in the Brain and Body</vt:lpstr>
      <vt:lpstr>PowerPoint Presentation</vt:lpstr>
      <vt:lpstr>PowerPoint Presentation</vt:lpstr>
      <vt:lpstr>PowerPoint Presentation</vt:lpstr>
      <vt:lpstr>PowerPoint Presentation</vt:lpstr>
      <vt:lpstr>PowerPoint Presentation</vt:lpstr>
      <vt:lpstr>PowerPoint Presentation</vt:lpstr>
      <vt:lpstr>Recent studies to give us pause</vt:lpstr>
      <vt:lpstr>Recent studies to give us pause</vt:lpstr>
      <vt:lpstr>But I have heard…</vt:lpstr>
      <vt:lpstr>PowerPoint Presentation</vt:lpstr>
      <vt:lpstr>Annegret Klaua annegretklaua@healthrecovery.org  617.661.3991 x120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Annegret Klaua</dc:creator>
  <cp:lastModifiedBy>Glynn Penelope</cp:lastModifiedBy>
  <cp:revision>436</cp:revision>
  <cp:lastPrinted>2019-07-31T18:07:12Z</cp:lastPrinted>
  <dcterms:created xsi:type="dcterms:W3CDTF">2017-04-07T15:03:22Z</dcterms:created>
  <dcterms:modified xsi:type="dcterms:W3CDTF">2019-11-11T22:26:27Z</dcterms:modified>
</cp:coreProperties>
</file>