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0"/>
  </p:notesMasterIdLst>
  <p:sldIdLst>
    <p:sldId id="264" r:id="rId3"/>
    <p:sldId id="257" r:id="rId4"/>
    <p:sldId id="258" r:id="rId5"/>
    <p:sldId id="259" r:id="rId6"/>
    <p:sldId id="260" r:id="rId7"/>
    <p:sldId id="261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3A4D5D-F113-42D9-80FB-796195F89E73}" v="2" dt="2021-03-29T14:20:39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86410" autoAdjust="0"/>
  </p:normalViewPr>
  <p:slideViewPr>
    <p:cSldViewPr snapToGrid="0" snapToObjects="1">
      <p:cViewPr varScale="1">
        <p:scale>
          <a:sx n="93" d="100"/>
          <a:sy n="93" d="100"/>
        </p:scale>
        <p:origin x="106" y="1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272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Garland" userId="267ccf6d10ccf94d" providerId="LiveId" clId="{BB3A4D5D-F113-42D9-80FB-796195F89E73}"/>
    <pc:docChg chg="custSel addSld delSld modSld sldOrd modMainMaster modNotesMaster">
      <pc:chgData name="Andrew Garland" userId="267ccf6d10ccf94d" providerId="LiveId" clId="{BB3A4D5D-F113-42D9-80FB-796195F89E73}" dt="2021-03-29T14:24:33.504" v="182" actId="1076"/>
      <pc:docMkLst>
        <pc:docMk/>
      </pc:docMkLst>
      <pc:sldChg chg="del">
        <pc:chgData name="Andrew Garland" userId="267ccf6d10ccf94d" providerId="LiveId" clId="{BB3A4D5D-F113-42D9-80FB-796195F89E73}" dt="2021-03-29T14:20:43.738" v="146" actId="47"/>
        <pc:sldMkLst>
          <pc:docMk/>
          <pc:sldMk cId="0" sldId="256"/>
        </pc:sldMkLst>
      </pc:sldChg>
      <pc:sldChg chg="addSp delSp modSp mod modClrScheme chgLayout modNotes">
        <pc:chgData name="Andrew Garland" userId="267ccf6d10ccf94d" providerId="LiveId" clId="{BB3A4D5D-F113-42D9-80FB-796195F89E73}" dt="2021-03-29T14:23:17.866" v="168" actId="1036"/>
        <pc:sldMkLst>
          <pc:docMk/>
          <pc:sldMk cId="0" sldId="257"/>
        </pc:sldMkLst>
        <pc:spChg chg="mod ord">
          <ac:chgData name="Andrew Garland" userId="267ccf6d10ccf94d" providerId="LiveId" clId="{BB3A4D5D-F113-42D9-80FB-796195F89E73}" dt="2021-03-29T14:19:56.802" v="133" actId="20577"/>
          <ac:spMkLst>
            <pc:docMk/>
            <pc:sldMk cId="0" sldId="257"/>
            <ac:spMk id="2" creationId="{00000000-0000-0000-0000-000000000000}"/>
          </ac:spMkLst>
        </pc:spChg>
        <pc:spChg chg="add del mod ord">
          <ac:chgData name="Andrew Garland" userId="267ccf6d10ccf94d" providerId="LiveId" clId="{BB3A4D5D-F113-42D9-80FB-796195F89E73}" dt="2021-03-29T14:18:51.629" v="127" actId="700"/>
          <ac:spMkLst>
            <pc:docMk/>
            <pc:sldMk cId="0" sldId="257"/>
            <ac:spMk id="3" creationId="{6A0A2666-6181-4CFA-A591-09C429577E90}"/>
          </ac:spMkLst>
        </pc:spChg>
      </pc:sldChg>
      <pc:sldChg chg="modSp mod modClrScheme chgLayout modNotes">
        <pc:chgData name="Andrew Garland" userId="267ccf6d10ccf94d" providerId="LiveId" clId="{BB3A4D5D-F113-42D9-80FB-796195F89E73}" dt="2021-03-29T14:23:31.170" v="170" actId="14100"/>
        <pc:sldMkLst>
          <pc:docMk/>
          <pc:sldMk cId="0" sldId="258"/>
        </pc:sldMkLst>
        <pc:spChg chg="mod ord">
          <ac:chgData name="Andrew Garland" userId="267ccf6d10ccf94d" providerId="LiveId" clId="{BB3A4D5D-F113-42D9-80FB-796195F89E73}" dt="2021-03-29T14:19:11.913" v="130" actId="700"/>
          <ac:spMkLst>
            <pc:docMk/>
            <pc:sldMk cId="0" sldId="258"/>
            <ac:spMk id="2" creationId="{00000000-0000-0000-0000-000000000000}"/>
          </ac:spMkLst>
        </pc:spChg>
      </pc:sldChg>
      <pc:sldChg chg="modSp mod modClrScheme chgLayout modNotes">
        <pc:chgData name="Andrew Garland" userId="267ccf6d10ccf94d" providerId="LiveId" clId="{BB3A4D5D-F113-42D9-80FB-796195F89E73}" dt="2021-03-29T14:23:40.681" v="172" actId="1076"/>
        <pc:sldMkLst>
          <pc:docMk/>
          <pc:sldMk cId="0" sldId="259"/>
        </pc:sldMkLst>
        <pc:spChg chg="mod ord">
          <ac:chgData name="Andrew Garland" userId="267ccf6d10ccf94d" providerId="LiveId" clId="{BB3A4D5D-F113-42D9-80FB-796195F89E73}" dt="2021-03-29T14:19:11.913" v="130" actId="700"/>
          <ac:spMkLst>
            <pc:docMk/>
            <pc:sldMk cId="0" sldId="259"/>
            <ac:spMk id="2" creationId="{00000000-0000-0000-0000-000000000000}"/>
          </ac:spMkLst>
        </pc:spChg>
      </pc:sldChg>
      <pc:sldChg chg="modSp mod modClrScheme chgLayout modNotes">
        <pc:chgData name="Andrew Garland" userId="267ccf6d10ccf94d" providerId="LiveId" clId="{BB3A4D5D-F113-42D9-80FB-796195F89E73}" dt="2021-03-29T14:23:50.715" v="174" actId="1076"/>
        <pc:sldMkLst>
          <pc:docMk/>
          <pc:sldMk cId="0" sldId="260"/>
        </pc:sldMkLst>
        <pc:spChg chg="mod ord">
          <ac:chgData name="Andrew Garland" userId="267ccf6d10ccf94d" providerId="LiveId" clId="{BB3A4D5D-F113-42D9-80FB-796195F89E73}" dt="2021-03-29T14:19:11.913" v="130" actId="700"/>
          <ac:spMkLst>
            <pc:docMk/>
            <pc:sldMk cId="0" sldId="260"/>
            <ac:spMk id="2" creationId="{00000000-0000-0000-0000-000000000000}"/>
          </ac:spMkLst>
        </pc:spChg>
      </pc:sldChg>
      <pc:sldChg chg="modSp mod chgLayout modNotes">
        <pc:chgData name="Andrew Garland" userId="267ccf6d10ccf94d" providerId="LiveId" clId="{BB3A4D5D-F113-42D9-80FB-796195F89E73}" dt="2021-03-29T14:24:02.446" v="177" actId="1076"/>
        <pc:sldMkLst>
          <pc:docMk/>
          <pc:sldMk cId="0" sldId="261"/>
        </pc:sldMkLst>
        <pc:spChg chg="mod ord">
          <ac:chgData name="Andrew Garland" userId="267ccf6d10ccf94d" providerId="LiveId" clId="{BB3A4D5D-F113-42D9-80FB-796195F89E73}" dt="2021-03-29T14:19:17.652" v="131" actId="700"/>
          <ac:spMkLst>
            <pc:docMk/>
            <pc:sldMk cId="0" sldId="261"/>
            <ac:spMk id="2" creationId="{00000000-0000-0000-0000-000000000000}"/>
          </ac:spMkLst>
        </pc:spChg>
        <pc:spChg chg="mod ord">
          <ac:chgData name="Andrew Garland" userId="267ccf6d10ccf94d" providerId="LiveId" clId="{BB3A4D5D-F113-42D9-80FB-796195F89E73}" dt="2021-03-29T14:19:25.133" v="132" actId="14100"/>
          <ac:spMkLst>
            <pc:docMk/>
            <pc:sldMk cId="0" sldId="261"/>
            <ac:spMk id="3" creationId="{00000000-0000-0000-0000-000000000000}"/>
          </ac:spMkLst>
        </pc:spChg>
      </pc:sldChg>
      <pc:sldChg chg="modSp new del mod">
        <pc:chgData name="Andrew Garland" userId="267ccf6d10ccf94d" providerId="LiveId" clId="{BB3A4D5D-F113-42D9-80FB-796195F89E73}" dt="2021-03-29T14:21:01.978" v="150" actId="47"/>
        <pc:sldMkLst>
          <pc:docMk/>
          <pc:sldMk cId="490824316" sldId="262"/>
        </pc:sldMkLst>
        <pc:spChg chg="mod">
          <ac:chgData name="Andrew Garland" userId="267ccf6d10ccf94d" providerId="LiveId" clId="{BB3A4D5D-F113-42D9-80FB-796195F89E73}" dt="2021-03-29T14:20:10.663" v="143" actId="20577"/>
          <ac:spMkLst>
            <pc:docMk/>
            <pc:sldMk cId="490824316" sldId="262"/>
            <ac:spMk id="2" creationId="{B53350FF-DEAB-4E9B-A25C-F98A5E33D77A}"/>
          </ac:spMkLst>
        </pc:spChg>
      </pc:sldChg>
      <pc:sldChg chg="add del setBg">
        <pc:chgData name="Andrew Garland" userId="267ccf6d10ccf94d" providerId="LiveId" clId="{BB3A4D5D-F113-42D9-80FB-796195F89E73}" dt="2021-03-29T14:20:41.614" v="145" actId="47"/>
        <pc:sldMkLst>
          <pc:docMk/>
          <pc:sldMk cId="1724800271" sldId="263"/>
        </pc:sldMkLst>
      </pc:sldChg>
      <pc:sldChg chg="modNotes">
        <pc:chgData name="Andrew Garland" userId="267ccf6d10ccf94d" providerId="LiveId" clId="{BB3A4D5D-F113-42D9-80FB-796195F89E73}" dt="2021-03-29T14:24:33.504" v="182" actId="1076"/>
        <pc:sldMkLst>
          <pc:docMk/>
          <pc:sldMk cId="645936875" sldId="264"/>
        </pc:sldMkLst>
      </pc:sldChg>
      <pc:sldChg chg="modSp add mod ord modNotes">
        <pc:chgData name="Andrew Garland" userId="267ccf6d10ccf94d" providerId="LiveId" clId="{BB3A4D5D-F113-42D9-80FB-796195F89E73}" dt="2021-03-29T14:24:19.746" v="180" actId="14100"/>
        <pc:sldMkLst>
          <pc:docMk/>
          <pc:sldMk cId="2167490781" sldId="265"/>
        </pc:sldMkLst>
        <pc:spChg chg="mod">
          <ac:chgData name="Andrew Garland" userId="267ccf6d10ccf94d" providerId="LiveId" clId="{BB3A4D5D-F113-42D9-80FB-796195F89E73}" dt="2021-03-29T14:21:04.785" v="159" actId="20577"/>
          <ac:spMkLst>
            <pc:docMk/>
            <pc:sldMk cId="2167490781" sldId="265"/>
            <ac:spMk id="2" creationId="{00000000-0000-0000-0000-000000000000}"/>
          </ac:spMkLst>
        </pc:spChg>
      </pc:sldChg>
      <pc:sldMasterChg chg="modSp mod modSldLayout">
        <pc:chgData name="Andrew Garland" userId="267ccf6d10ccf94d" providerId="LiveId" clId="{BB3A4D5D-F113-42D9-80FB-796195F89E73}" dt="2021-03-29T14:18:14.290" v="125" actId="14100"/>
        <pc:sldMasterMkLst>
          <pc:docMk/>
          <pc:sldMasterMk cId="0" sldId="2147483684"/>
        </pc:sldMasterMkLst>
        <pc:spChg chg="mod">
          <ac:chgData name="Andrew Garland" userId="267ccf6d10ccf94d" providerId="LiveId" clId="{BB3A4D5D-F113-42D9-80FB-796195F89E73}" dt="2021-03-29T14:18:07.836" v="124" actId="1036"/>
          <ac:spMkLst>
            <pc:docMk/>
            <pc:sldMasterMk cId="0" sldId="2147483684"/>
            <ac:spMk id="2" creationId="{00000000-0000-0000-0000-000000000000}"/>
          </ac:spMkLst>
        </pc:spChg>
        <pc:spChg chg="mod">
          <ac:chgData name="Andrew Garland" userId="267ccf6d10ccf94d" providerId="LiveId" clId="{BB3A4D5D-F113-42D9-80FB-796195F89E73}" dt="2021-03-29T14:18:14.290" v="125" actId="14100"/>
          <ac:spMkLst>
            <pc:docMk/>
            <pc:sldMasterMk cId="0" sldId="2147483684"/>
            <ac:spMk id="3" creationId="{00000000-0000-0000-0000-000000000000}"/>
          </ac:spMkLst>
        </pc:spChg>
        <pc:sldLayoutChg chg="modSp mod">
          <pc:chgData name="Andrew Garland" userId="267ccf6d10ccf94d" providerId="LiveId" clId="{BB3A4D5D-F113-42D9-80FB-796195F89E73}" dt="2021-03-29T14:17:29.471" v="60" actId="1036"/>
          <pc:sldLayoutMkLst>
            <pc:docMk/>
            <pc:sldMasterMk cId="0" sldId="2147483684"/>
            <pc:sldLayoutMk cId="0" sldId="2147483686"/>
          </pc:sldLayoutMkLst>
          <pc:spChg chg="mod">
            <ac:chgData name="Andrew Garland" userId="267ccf6d10ccf94d" providerId="LiveId" clId="{BB3A4D5D-F113-42D9-80FB-796195F89E73}" dt="2021-03-29T14:17:29.471" v="60" actId="1036"/>
            <ac:spMkLst>
              <pc:docMk/>
              <pc:sldMasterMk cId="0" sldId="2147483684"/>
              <pc:sldLayoutMk cId="0" sldId="2147483686"/>
              <ac:spMk id="2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98320" y="458787"/>
            <a:ext cx="2860766" cy="2145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2604362"/>
            <a:ext cx="5486400" cy="60808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890588"/>
            <a:ext cx="2743200" cy="1543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4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533400"/>
            <a:ext cx="3076575" cy="1730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03250"/>
            <a:ext cx="3094038" cy="1739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750888"/>
            <a:ext cx="2743200" cy="1543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03250"/>
            <a:ext cx="2743200" cy="1543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73100"/>
            <a:ext cx="2743200" cy="1543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2743200" cy="1543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065418"/>
            <a:ext cx="5486400" cy="5619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04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95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448" y="274638"/>
            <a:ext cx="824685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5448" y="1600201"/>
            <a:ext cx="8246853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14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074" y="2493035"/>
            <a:ext cx="8376251" cy="2171764"/>
          </a:xfrm>
        </p:spPr>
        <p:txBody>
          <a:bodyPr anchor="t"/>
          <a:lstStyle>
            <a:lvl1pPr algn="l">
              <a:defRPr sz="4000" b="1" cap="none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41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10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4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71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89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6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448" y="2024495"/>
            <a:ext cx="8246853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5448" y="1600201"/>
            <a:ext cx="8246853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07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92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5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84074" y="2493035"/>
            <a:ext cx="8376251" cy="2171764"/>
          </a:xfrm>
        </p:spPr>
        <p:txBody>
          <a:bodyPr anchor="t"/>
          <a:lstStyle>
            <a:lvl1pPr algn="l">
              <a:defRPr sz="4000" b="1" cap="none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3908" y="1669257"/>
            <a:ext cx="885070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908" y="2881347"/>
            <a:ext cx="8850703" cy="324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3908" y="274638"/>
            <a:ext cx="885070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908" y="1600201"/>
            <a:ext cx="885070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BA8F35-0791-4C18-9E0D-F84411FFEC16}" type="datetimeFigureOut">
              <a:rPr lang="en-US" smtClean="0"/>
              <a:pPr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186237-0CE1-40FB-ADF6-3D244A0A6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5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COVID-19: Causes for Change and Optimism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Through the Lens of an Ethicist</a:t>
            </a:r>
          </a:p>
          <a:p>
            <a:r>
              <a:rPr lang="en-US" dirty="0" smtClean="0"/>
              <a:t>Andrew Garland, PhD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3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dirty="0"/>
              <a:t>Why is it so hard to </a:t>
            </a:r>
            <a:r>
              <a:rPr lang="en-US" dirty="0"/>
              <a:t/>
            </a:r>
            <a:br>
              <a:rPr lang="en-US" dirty="0"/>
            </a:br>
            <a:r>
              <a:rPr dirty="0"/>
              <a:t>make ethical policies?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Why make rules?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What rules are like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rPr dirty="0"/>
              <a:t>When to make exceptions?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dirty="0"/>
              <a:t>Applying to live ethical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5448" y="3167495"/>
            <a:ext cx="8246853" cy="2958669"/>
          </a:xfrm>
        </p:spPr>
        <p:txBody>
          <a:bodyPr/>
          <a:lstStyle/>
          <a:p>
            <a:pPr lvl="1"/>
            <a:r>
              <a:rPr dirty="0"/>
              <a:t>Mandates</a:t>
            </a:r>
          </a:p>
          <a:p>
            <a:pPr lvl="1"/>
            <a:r>
              <a:rPr dirty="0"/>
              <a:t>“Passports”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Moving to the Q&amp;A Session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490781"/>
      </p:ext>
    </p:extLst>
  </p:cSld>
  <p:clrMapOvr>
    <a:masterClrMapping/>
  </p:clrMapOvr>
</p:sld>
</file>

<file path=ppt/theme/theme1.xml><?xml version="1.0" encoding="utf-8"?>
<a:theme xmlns:a="http://schemas.openxmlformats.org/drawingml/2006/main" name="Berman Institute 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erman Institute Bas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63</Words>
  <Application>Microsoft Office PowerPoint</Application>
  <PresentationFormat>Widescreen</PresentationFormat>
  <Paragraphs>19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Berman Institute Basic</vt:lpstr>
      <vt:lpstr>1_Berman Institute Basic</vt:lpstr>
      <vt:lpstr>COVID-19: Causes for Change and Optimism</vt:lpstr>
      <vt:lpstr>Why is it so hard to  make ethical policies?</vt:lpstr>
      <vt:lpstr>Why make rules?</vt:lpstr>
      <vt:lpstr>What rules are like</vt:lpstr>
      <vt:lpstr>When to make exceptions?</vt:lpstr>
      <vt:lpstr>Applying to live ethical questions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emplate>Berman Institute Basic.thmx</Template>
  <TotalTime>98</TotalTime>
  <Words>126</Words>
  <Application>Microsoft Office PowerPoint</Application>
  <PresentationFormat>Widescreen</PresentationFormat>
  <Paragraphs>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Berman Institute Basic</vt:lpstr>
      <vt:lpstr>PowerPoint Presentation</vt:lpstr>
      <vt:lpstr>Why is it so hard to make ethical policies?</vt:lpstr>
      <vt:lpstr>Why make rules at all?</vt:lpstr>
      <vt:lpstr>When should you make exceptions?</vt:lpstr>
      <vt:lpstr>General rules vs. particular cases</vt:lpstr>
      <vt:lpstr>Constraints on general policies</vt:lpstr>
      <vt:lpstr>Exceptions for special cases</vt:lpstr>
      <vt:lpstr>Mandates &amp; Passports</vt:lpstr>
      <vt:lpstr>Mandates</vt:lpstr>
      <vt:lpstr>“Passports”</vt:lpstr>
      <vt:lpstr>Questions</vt:lpstr>
      <vt:lpstr>PowerPoint Presentation</vt:lpstr>
    </vt:vector>
  </TitlesOfParts>
  <Company>Johns Hopkins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in COVID</dc:title>
  <dc:creator>Glynn Penelope</dc:creator>
  <cp:keywords/>
  <cp:lastModifiedBy>Glynn Penelope</cp:lastModifiedBy>
  <cp:revision>3</cp:revision>
  <dcterms:created xsi:type="dcterms:W3CDTF">2021-03-29T14:11:15Z</dcterms:created>
  <dcterms:modified xsi:type="dcterms:W3CDTF">2021-04-05T18:41:30Z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9 April 2021</vt:lpwstr>
  </property>
</Properties>
</file>